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slideLayouts/slideLayout33.xml" ContentType="application/vnd.openxmlformats-officedocument.presentationml.slideLayout+xml"/>
  <Override PartName="/ppt/theme/theme2.xml" ContentType="application/vnd.openxmlformats-officedocument.theme+xml"/>
  <Override PartName="/ppt/tags/tag30.xml" ContentType="application/vnd.openxmlformats-officedocument.presentationml.tags+xml"/>
  <Override PartName="/ppt/tags/tag31.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903" r:id="rId5"/>
  </p:sldMasterIdLst>
  <p:notesMasterIdLst>
    <p:notesMasterId r:id="rId46"/>
  </p:notesMasterIdLst>
  <p:handoutMasterIdLst>
    <p:handoutMasterId r:id="rId47"/>
  </p:handoutMasterIdLst>
  <p:sldIdLst>
    <p:sldId id="357" r:id="rId6"/>
    <p:sldId id="360" r:id="rId7"/>
    <p:sldId id="461" r:id="rId8"/>
    <p:sldId id="462" r:id="rId9"/>
    <p:sldId id="442" r:id="rId10"/>
    <p:sldId id="469" r:id="rId11"/>
    <p:sldId id="444" r:id="rId12"/>
    <p:sldId id="454" r:id="rId13"/>
    <p:sldId id="486" r:id="rId14"/>
    <p:sldId id="487" r:id="rId15"/>
    <p:sldId id="488" r:id="rId16"/>
    <p:sldId id="489" r:id="rId17"/>
    <p:sldId id="463" r:id="rId18"/>
    <p:sldId id="365" r:id="rId19"/>
    <p:sldId id="417" r:id="rId20"/>
    <p:sldId id="458" r:id="rId21"/>
    <p:sldId id="431" r:id="rId22"/>
    <p:sldId id="491" r:id="rId23"/>
    <p:sldId id="432" r:id="rId24"/>
    <p:sldId id="470" r:id="rId25"/>
    <p:sldId id="367" r:id="rId26"/>
    <p:sldId id="448" r:id="rId27"/>
    <p:sldId id="414" r:id="rId28"/>
    <p:sldId id="482" r:id="rId29"/>
    <p:sldId id="446" r:id="rId30"/>
    <p:sldId id="472" r:id="rId31"/>
    <p:sldId id="418" r:id="rId32"/>
    <p:sldId id="483" r:id="rId33"/>
    <p:sldId id="445" r:id="rId34"/>
    <p:sldId id="490" r:id="rId35"/>
    <p:sldId id="450" r:id="rId36"/>
    <p:sldId id="485" r:id="rId37"/>
    <p:sldId id="422" r:id="rId38"/>
    <p:sldId id="465" r:id="rId39"/>
    <p:sldId id="494" r:id="rId40"/>
    <p:sldId id="495" r:id="rId41"/>
    <p:sldId id="464" r:id="rId42"/>
    <p:sldId id="453" r:id="rId43"/>
    <p:sldId id="452" r:id="rId44"/>
    <p:sldId id="493" r:id="rId45"/>
  </p:sldIdLst>
  <p:sldSz cx="9144000" cy="5143500" type="screen16x9"/>
  <p:notesSz cx="7010400" cy="9296400"/>
  <p:custDataLst>
    <p:tags r:id="rId4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8BD"/>
    <a:srgbClr val="FF9900"/>
    <a:srgbClr val="D4E1EB"/>
    <a:srgbClr val="008A80"/>
    <a:srgbClr val="E7EBEE"/>
    <a:srgbClr val="D5E2EE"/>
    <a:srgbClr val="D5DAE5"/>
    <a:srgbClr val="C28400"/>
    <a:srgbClr val="C58B00"/>
    <a:srgbClr val="5F4B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3E61DC-925A-4FCF-B1B1-D2A08575A66F}" v="48" dt="2025-05-29T18:59:55.591"/>
    <p1510:client id="{CCEA38D6-5A98-3C79-04C6-49EEAEF29317}" v="1" dt="2025-05-29T13:35:18.872"/>
  </p1510:revLst>
</p1510:revInfo>
</file>

<file path=ppt/tableStyles.xml><?xml version="1.0" encoding="utf-8"?>
<a:tblStyleLst xmlns:a="http://schemas.openxmlformats.org/drawingml/2006/main" def="{F5AB1C69-6EDB-4FF4-983F-18BD219EF322}">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varScale="1">
        <p:scale>
          <a:sx n="146" d="100"/>
          <a:sy n="146" d="100"/>
        </p:scale>
        <p:origin x="594" y="114"/>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ags" Target="tags/tag1.xml"/><Relationship Id="rId8" Type="http://schemas.openxmlformats.org/officeDocument/2006/relationships/slide" Target="slides/slide3.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D5CFBB-D201-44FC-BF99-ADCDEC347F58}" type="doc">
      <dgm:prSet loTypeId="urn:microsoft.com/office/officeart/2005/8/layout/hChevron3" loCatId="process" qsTypeId="urn:microsoft.com/office/officeart/2005/8/quickstyle/simple1" qsCatId="simple" csTypeId="urn:microsoft.com/office/officeart/2005/8/colors/colorful2" csCatId="colorful" phldr="1"/>
      <dgm:spPr/>
    </dgm:pt>
    <dgm:pt modelId="{AAD66D2B-0884-4A96-A137-1E87A0092D97}" type="pres">
      <dgm:prSet presAssocID="{CFD5CFBB-D201-44FC-BF99-ADCDEC347F58}" presName="Name0" presStyleCnt="0">
        <dgm:presLayoutVars>
          <dgm:dir/>
          <dgm:resizeHandles val="exact"/>
        </dgm:presLayoutVars>
      </dgm:prSet>
      <dgm:spPr/>
    </dgm:pt>
  </dgm:ptLst>
  <dgm:cxnLst>
    <dgm:cxn modelId="{5D14BB57-A100-428F-9965-643E1E2F1F9E}" type="presOf" srcId="{CFD5CFBB-D201-44FC-BF99-ADCDEC347F58}" destId="{AAD66D2B-0884-4A96-A137-1E87A0092D97}" srcOrd="0"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CFFA2CA8-92D6-47CF-85D6-1F0532C1E387}" type="datetimeFigureOut">
              <a:rPr lang="en-US" smtClean="0"/>
              <a:t>6/15/2026</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825A89C9-4676-4DF6-A308-B82F637C7B71}" type="slidenum">
              <a:rPr lang="en-US" smtClean="0"/>
              <a:t>‹#›</a:t>
            </a:fld>
            <a:endParaRPr lang="en-US" dirty="0"/>
          </a:p>
        </p:txBody>
      </p:sp>
    </p:spTree>
    <p:extLst>
      <p:ext uri="{BB962C8B-B14F-4D97-AF65-F5344CB8AC3E}">
        <p14:creationId xmlns:p14="http://schemas.microsoft.com/office/powerpoint/2010/main" val="14819955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FB7AB40-F860-4E32-9C26-3A6684532969}" type="datetimeFigureOut">
              <a:rPr lang="en-US" smtClean="0"/>
              <a:t>6/15/2026</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DE1EEE18-8F3D-4CB3-B090-6249C20A5AF8}" type="slidenum">
              <a:rPr lang="en-US" smtClean="0"/>
              <a:t>‹#›</a:t>
            </a:fld>
            <a:endParaRPr lang="en-US" dirty="0"/>
          </a:p>
        </p:txBody>
      </p:sp>
    </p:spTree>
    <p:extLst>
      <p:ext uri="{BB962C8B-B14F-4D97-AF65-F5344CB8AC3E}">
        <p14:creationId xmlns:p14="http://schemas.microsoft.com/office/powerpoint/2010/main" val="3927912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928" userDrawn="1">
          <p15:clr>
            <a:srgbClr val="F26B43"/>
          </p15:clr>
        </p15:guide>
        <p15:guide id="2" pos="2208" userDrawn="1">
          <p15:clr>
            <a:srgbClr val="F26B43"/>
          </p15:clr>
        </p15:guide>
      </p15:sldGuideLst>
    </p:ext>
  </p:extLst>
</p:notesMaster>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7.xml.rels><?xml version="1.0" encoding="UTF-8" standalone="yes"?>
<Relationships xmlns="http://schemas.openxmlformats.org/package/2006/relationships"><Relationship Id="rId3" Type="http://schemas.openxmlformats.org/officeDocument/2006/relationships/hyperlink" Target="http://www.globalpointofcare.abbott/" TargetMode="External"/><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hyperlink" Target="http://www.globalpointofcare.abbott/" TargetMode="Externa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hyperlink" Target="http://www.globalpointofcare.abbott/" TargetMode="Externa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 ILS Cart Tem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67637-863A-8102-58DF-8B875550E4D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9006CF8-34D6-AE46-AE73-0A68CFF1834B}"/>
              </a:ext>
            </a:extLst>
          </p:cNvPr>
          <p:cNvSpPr>
            <a:spLocks noGrp="1"/>
          </p:cNvSpPr>
          <p:nvPr>
            <p:ph type="sldNum" sz="quarter" idx="10"/>
          </p:nvPr>
        </p:nvSpPr>
        <p:spPr/>
        <p:txBody>
          <a:bodyPr/>
          <a:lstStyle/>
          <a:p>
            <a:pPr>
              <a:defRPr/>
            </a:pPr>
            <a:r>
              <a:rPr lang="en-IN" dirty="0"/>
              <a:t>|    </a:t>
            </a:r>
            <a:fld id="{7B2119CD-3B2D-4CEB-B404-D2E3F8CD6D69}" type="slidenum">
              <a:rPr lang="en-IN" smtClean="0"/>
              <a:pPr>
                <a:defRPr/>
              </a:pPr>
              <a:t>‹#›</a:t>
            </a:fld>
            <a:endParaRPr lang="en-IN" dirty="0"/>
          </a:p>
        </p:txBody>
      </p:sp>
      <p:sp>
        <p:nvSpPr>
          <p:cNvPr id="5" name="Text Placeholder 4">
            <a:extLst>
              <a:ext uri="{FF2B5EF4-FFF2-40B4-BE49-F238E27FC236}">
                <a16:creationId xmlns:a16="http://schemas.microsoft.com/office/drawing/2014/main" id="{FD5F37F7-90D0-097C-321A-BD91FEEF4C51}"/>
              </a:ext>
            </a:extLst>
          </p:cNvPr>
          <p:cNvSpPr>
            <a:spLocks noGrp="1"/>
          </p:cNvSpPr>
          <p:nvPr>
            <p:ph type="body" sz="quarter" idx="11" hasCustomPrompt="1"/>
          </p:nvPr>
        </p:nvSpPr>
        <p:spPr>
          <a:xfrm>
            <a:off x="502920" y="1287167"/>
            <a:ext cx="3984625" cy="3397250"/>
          </a:xfrm>
        </p:spPr>
        <p:txBody>
          <a:bodyPr/>
          <a:lstStyle>
            <a:lvl1pPr>
              <a:defRPr sz="1600" b="0">
                <a:solidFill>
                  <a:srgbClr val="009CDE"/>
                </a:solidFill>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334973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Long Content">
    <p:spTree>
      <p:nvGrpSpPr>
        <p:cNvPr id="1" name=""/>
        <p:cNvGrpSpPr/>
        <p:nvPr/>
      </p:nvGrpSpPr>
      <p:grpSpPr>
        <a:xfrm>
          <a:off x="0" y="0"/>
          <a:ext cx="0" cy="0"/>
          <a:chOff x="0" y="0"/>
          <a:chExt cx="0" cy="0"/>
        </a:xfrm>
      </p:grpSpPr>
      <p:sp>
        <p:nvSpPr>
          <p:cNvPr id="11" name="Text Placeholder 9">
            <a:extLst>
              <a:ext uri="{FF2B5EF4-FFF2-40B4-BE49-F238E27FC236}">
                <a16:creationId xmlns:a16="http://schemas.microsoft.com/office/drawing/2014/main" id="{778F9584-625D-462B-8192-C99B9E91AB3E}"/>
              </a:ext>
            </a:extLst>
          </p:cNvPr>
          <p:cNvSpPr>
            <a:spLocks noGrp="1"/>
          </p:cNvSpPr>
          <p:nvPr>
            <p:ph type="body" sz="quarter" idx="10" hasCustomPrompt="1"/>
          </p:nvPr>
        </p:nvSpPr>
        <p:spPr>
          <a:xfrm>
            <a:off x="502921" y="266700"/>
            <a:ext cx="5241925" cy="261610"/>
          </a:xfrm>
          <a:prstGeom prst="rect">
            <a:avLst/>
          </a:prstGeom>
        </p:spPr>
        <p:txBody>
          <a:bodyPr>
            <a:noAutofit/>
          </a:bodyPr>
          <a:lstStyle>
            <a:lvl1pPr>
              <a:defRPr sz="1400" b="0" cap="all" spc="150" baseline="0">
                <a:solidFill>
                  <a:schemeClr val="accent1"/>
                </a:solidFill>
                <a:latin typeface="+mn-lt"/>
              </a:defRPr>
            </a:lvl1pPr>
            <a:lvl2pPr marL="0" indent="0">
              <a:buNone/>
              <a:defRPr/>
            </a:lvl2pPr>
          </a:lstStyle>
          <a:p>
            <a:pPr lvl="0"/>
            <a:r>
              <a:rPr lang="en-US"/>
              <a:t>Eyebrow identification, CALIBRI, 14PT REGULAR</a:t>
            </a:r>
          </a:p>
        </p:txBody>
      </p:sp>
      <p:sp>
        <p:nvSpPr>
          <p:cNvPr id="13" name="Content Placeholder 5">
            <a:extLst>
              <a:ext uri="{FF2B5EF4-FFF2-40B4-BE49-F238E27FC236}">
                <a16:creationId xmlns:a16="http://schemas.microsoft.com/office/drawing/2014/main" id="{0F6E8C1B-F140-45B9-ADF1-1C3C65701146}"/>
              </a:ext>
            </a:extLst>
          </p:cNvPr>
          <p:cNvSpPr>
            <a:spLocks noGrp="1"/>
          </p:cNvSpPr>
          <p:nvPr>
            <p:ph sz="quarter" idx="14"/>
          </p:nvPr>
        </p:nvSpPr>
        <p:spPr>
          <a:xfrm>
            <a:off x="502918" y="1097279"/>
            <a:ext cx="8145781" cy="3566159"/>
          </a:xfrm>
        </p:spPr>
        <p:txBody>
          <a:bodyPr/>
          <a:lstStyle>
            <a:lvl1pPr>
              <a:spcBef>
                <a:spcPts val="1200"/>
              </a:spcBef>
              <a:defRPr b="1"/>
            </a:lvl1pPr>
            <a:lvl2pPr>
              <a:spcBef>
                <a:spcPts val="1200"/>
              </a:spcBef>
              <a:defRPr/>
            </a:lvl2pPr>
          </a:lstStyle>
          <a:p>
            <a:pPr lvl="0"/>
            <a:r>
              <a:rPr lang="en-US"/>
              <a:t>Click to edit Master text styles</a:t>
            </a:r>
          </a:p>
          <a:p>
            <a:pPr lvl="1"/>
            <a:r>
              <a:rPr lang="en-US"/>
              <a:t>Second level</a:t>
            </a:r>
          </a:p>
        </p:txBody>
      </p:sp>
      <p:sp>
        <p:nvSpPr>
          <p:cNvPr id="7" name="Slide Number Placeholder 6">
            <a:extLst>
              <a:ext uri="{FF2B5EF4-FFF2-40B4-BE49-F238E27FC236}">
                <a16:creationId xmlns:a16="http://schemas.microsoft.com/office/drawing/2014/main" id="{E816DBEC-A477-4721-9AEB-6DA5B1D8A35F}"/>
              </a:ext>
            </a:extLst>
          </p:cNvPr>
          <p:cNvSpPr>
            <a:spLocks noGrp="1"/>
          </p:cNvSpPr>
          <p:nvPr>
            <p:ph type="sldNum" sz="quarter" idx="17"/>
          </p:nvPr>
        </p:nvSpPr>
        <p:spPr/>
        <p:txBody>
          <a:bodyPr/>
          <a:lstStyle/>
          <a:p>
            <a:pPr>
              <a:defRPr/>
            </a:pPr>
            <a:r>
              <a:rPr lang="en-IN" dirty="0"/>
              <a:t>|    </a:t>
            </a:r>
            <a:fld id="{7B2119CD-3B2D-4CEB-B404-D2E3F8CD6D69}" type="slidenum">
              <a:rPr lang="en-IN" smtClean="0"/>
              <a:pPr>
                <a:defRPr/>
              </a:pPr>
              <a:t>‹#›</a:t>
            </a:fld>
            <a:endParaRPr lang="en-IN" dirty="0"/>
          </a:p>
        </p:txBody>
      </p:sp>
      <p:sp>
        <p:nvSpPr>
          <p:cNvPr id="3" name="Title 2">
            <a:extLst>
              <a:ext uri="{FF2B5EF4-FFF2-40B4-BE49-F238E27FC236}">
                <a16:creationId xmlns:a16="http://schemas.microsoft.com/office/drawing/2014/main" id="{C92466CF-9DE4-42FD-B4BE-46614812750F}"/>
              </a:ext>
            </a:extLst>
          </p:cNvPr>
          <p:cNvSpPr>
            <a:spLocks noGrp="1"/>
          </p:cNvSpPr>
          <p:nvPr>
            <p:ph type="title"/>
          </p:nvPr>
        </p:nvSpPr>
        <p:spPr/>
        <p:txBody>
          <a:bodyPr/>
          <a:lstStyle/>
          <a:p>
            <a:r>
              <a:rPr lang="en-US"/>
              <a:t>Click to edit Master title style</a:t>
            </a:r>
            <a:endParaRPr lang="en-IN"/>
          </a:p>
        </p:txBody>
      </p:sp>
    </p:spTree>
    <p:custDataLst>
      <p:tags r:id="rId1"/>
    </p:custDataLst>
    <p:extLst>
      <p:ext uri="{BB962C8B-B14F-4D97-AF65-F5344CB8AC3E}">
        <p14:creationId xmlns:p14="http://schemas.microsoft.com/office/powerpoint/2010/main" val="2362273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Content_CALIBRI SUBHEAD Option">
    <p:spTree>
      <p:nvGrpSpPr>
        <p:cNvPr id="1" name=""/>
        <p:cNvGrpSpPr/>
        <p:nvPr/>
      </p:nvGrpSpPr>
      <p:grpSpPr>
        <a:xfrm>
          <a:off x="0" y="0"/>
          <a:ext cx="0" cy="0"/>
          <a:chOff x="0" y="0"/>
          <a:chExt cx="0" cy="0"/>
        </a:xfrm>
      </p:grpSpPr>
      <p:sp>
        <p:nvSpPr>
          <p:cNvPr id="16" name="Text Placeholder 4">
            <a:extLst>
              <a:ext uri="{FF2B5EF4-FFF2-40B4-BE49-F238E27FC236}">
                <a16:creationId xmlns:a16="http://schemas.microsoft.com/office/drawing/2014/main" id="{62367392-CE3F-4A36-802E-43D377135A8F}"/>
              </a:ext>
            </a:extLst>
          </p:cNvPr>
          <p:cNvSpPr>
            <a:spLocks noGrp="1"/>
          </p:cNvSpPr>
          <p:nvPr>
            <p:ph type="body" sz="quarter" idx="14" hasCustomPrompt="1"/>
          </p:nvPr>
        </p:nvSpPr>
        <p:spPr>
          <a:xfrm>
            <a:off x="503238" y="1097279"/>
            <a:ext cx="3817302" cy="390525"/>
          </a:xfrm>
          <a:prstGeom prst="rect">
            <a:avLst/>
          </a:prstGeom>
        </p:spPr>
        <p:txBody>
          <a:bodyPr>
            <a:noAutofit/>
          </a:bodyPr>
          <a:lstStyle>
            <a:lvl1pPr>
              <a:defRPr sz="1800" b="1" cap="all" baseline="0">
                <a:solidFill>
                  <a:schemeClr val="accent3"/>
                </a:solidFill>
                <a:latin typeface="+mn-lt"/>
              </a:defRPr>
            </a:lvl1pPr>
          </a:lstStyle>
          <a:p>
            <a:pPr lvl="0"/>
            <a:r>
              <a:rPr lang="en-US"/>
              <a:t>SHORT TITLE, CALIBRI, 18PT, BOLD</a:t>
            </a:r>
          </a:p>
        </p:txBody>
      </p:sp>
      <p:sp>
        <p:nvSpPr>
          <p:cNvPr id="17" name="Text Placeholder 4">
            <a:extLst>
              <a:ext uri="{FF2B5EF4-FFF2-40B4-BE49-F238E27FC236}">
                <a16:creationId xmlns:a16="http://schemas.microsoft.com/office/drawing/2014/main" id="{784001D6-32AA-4130-AA76-37D05FF0EF11}"/>
              </a:ext>
            </a:extLst>
          </p:cNvPr>
          <p:cNvSpPr>
            <a:spLocks noGrp="1"/>
          </p:cNvSpPr>
          <p:nvPr>
            <p:ph type="body" sz="quarter" idx="15" hasCustomPrompt="1"/>
          </p:nvPr>
        </p:nvSpPr>
        <p:spPr>
          <a:xfrm>
            <a:off x="4823460" y="1097279"/>
            <a:ext cx="3817302" cy="390525"/>
          </a:xfrm>
          <a:prstGeom prst="rect">
            <a:avLst/>
          </a:prstGeom>
        </p:spPr>
        <p:txBody>
          <a:bodyPr>
            <a:noAutofit/>
          </a:bodyPr>
          <a:lstStyle>
            <a:lvl1pPr>
              <a:defRPr sz="1800" b="1" cap="all" baseline="0">
                <a:solidFill>
                  <a:schemeClr val="accent3"/>
                </a:solidFill>
                <a:latin typeface="+mn-lt"/>
              </a:defRPr>
            </a:lvl1pPr>
          </a:lstStyle>
          <a:p>
            <a:pPr lvl="0"/>
            <a:r>
              <a:rPr lang="en-US"/>
              <a:t>SHORT TITLE, CALIBRI, 18PT, BOLD</a:t>
            </a:r>
          </a:p>
        </p:txBody>
      </p:sp>
      <p:sp>
        <p:nvSpPr>
          <p:cNvPr id="18" name="Content Placeholder 14">
            <a:extLst>
              <a:ext uri="{FF2B5EF4-FFF2-40B4-BE49-F238E27FC236}">
                <a16:creationId xmlns:a16="http://schemas.microsoft.com/office/drawing/2014/main" id="{1F77A952-6CFD-4B10-A39C-FBF9CCB45B58}"/>
              </a:ext>
            </a:extLst>
          </p:cNvPr>
          <p:cNvSpPr>
            <a:spLocks noGrp="1"/>
          </p:cNvSpPr>
          <p:nvPr>
            <p:ph sz="quarter" idx="18"/>
          </p:nvPr>
        </p:nvSpPr>
        <p:spPr>
          <a:xfrm>
            <a:off x="502919" y="1487804"/>
            <a:ext cx="3817301" cy="3175634"/>
          </a:xfrm>
        </p:spPr>
        <p:txBody>
          <a:bodyPr>
            <a:noAutofit/>
          </a:bodyPr>
          <a:lstStyle>
            <a:lvl1pPr>
              <a:defRPr b="1"/>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9" name="Content Placeholder 14">
            <a:extLst>
              <a:ext uri="{FF2B5EF4-FFF2-40B4-BE49-F238E27FC236}">
                <a16:creationId xmlns:a16="http://schemas.microsoft.com/office/drawing/2014/main" id="{0756EC84-5A13-4571-BFB7-247BD6E93F56}"/>
              </a:ext>
            </a:extLst>
          </p:cNvPr>
          <p:cNvSpPr>
            <a:spLocks noGrp="1"/>
          </p:cNvSpPr>
          <p:nvPr>
            <p:ph sz="quarter" idx="19"/>
          </p:nvPr>
        </p:nvSpPr>
        <p:spPr>
          <a:xfrm>
            <a:off x="4823460" y="1487804"/>
            <a:ext cx="3817301" cy="3175634"/>
          </a:xfrm>
        </p:spPr>
        <p:txBody>
          <a:bodyPr>
            <a:noAutofit/>
          </a:bodyPr>
          <a:lstStyle>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0" name="Text Placeholder 9">
            <a:extLst>
              <a:ext uri="{FF2B5EF4-FFF2-40B4-BE49-F238E27FC236}">
                <a16:creationId xmlns:a16="http://schemas.microsoft.com/office/drawing/2014/main" id="{1B479ED3-E6FF-4DA0-B9B5-59809FFAEF46}"/>
              </a:ext>
            </a:extLst>
          </p:cNvPr>
          <p:cNvSpPr>
            <a:spLocks noGrp="1"/>
          </p:cNvSpPr>
          <p:nvPr>
            <p:ph type="body" sz="quarter" idx="10" hasCustomPrompt="1"/>
          </p:nvPr>
        </p:nvSpPr>
        <p:spPr>
          <a:xfrm>
            <a:off x="502921" y="266700"/>
            <a:ext cx="5241925" cy="261610"/>
          </a:xfrm>
          <a:prstGeom prst="rect">
            <a:avLst/>
          </a:prstGeom>
        </p:spPr>
        <p:txBody>
          <a:bodyPr>
            <a:noAutofit/>
          </a:bodyPr>
          <a:lstStyle>
            <a:lvl1pPr>
              <a:defRPr sz="1400" b="0" cap="all" spc="150" baseline="0">
                <a:solidFill>
                  <a:schemeClr val="accent1"/>
                </a:solidFill>
                <a:latin typeface="+mn-lt"/>
              </a:defRPr>
            </a:lvl1pPr>
            <a:lvl2pPr marL="0" indent="0">
              <a:buNone/>
              <a:defRPr/>
            </a:lvl2pPr>
          </a:lstStyle>
          <a:p>
            <a:pPr lvl="0"/>
            <a:r>
              <a:rPr lang="en-US"/>
              <a:t>Eyebrow identification, CALIBRI, 14PT REGULAR</a:t>
            </a:r>
          </a:p>
        </p:txBody>
      </p:sp>
      <p:sp>
        <p:nvSpPr>
          <p:cNvPr id="4" name="Slide Number Placeholder 3">
            <a:extLst>
              <a:ext uri="{FF2B5EF4-FFF2-40B4-BE49-F238E27FC236}">
                <a16:creationId xmlns:a16="http://schemas.microsoft.com/office/drawing/2014/main" id="{1486E6C4-2B39-46A3-861C-1D8545DFDAF4}"/>
              </a:ext>
            </a:extLst>
          </p:cNvPr>
          <p:cNvSpPr>
            <a:spLocks noGrp="1"/>
          </p:cNvSpPr>
          <p:nvPr>
            <p:ph type="sldNum" sz="quarter" idx="22"/>
          </p:nvPr>
        </p:nvSpPr>
        <p:spPr/>
        <p:txBody>
          <a:bodyPr/>
          <a:lstStyle/>
          <a:p>
            <a:pPr>
              <a:defRPr/>
            </a:pPr>
            <a:r>
              <a:rPr lang="en-IN" dirty="0"/>
              <a:t>|    </a:t>
            </a:r>
            <a:fld id="{7B2119CD-3B2D-4CEB-B404-D2E3F8CD6D69}" type="slidenum">
              <a:rPr lang="en-IN" smtClean="0"/>
              <a:pPr>
                <a:defRPr/>
              </a:pPr>
              <a:t>‹#›</a:t>
            </a:fld>
            <a:endParaRPr lang="en-IN" dirty="0"/>
          </a:p>
        </p:txBody>
      </p:sp>
      <p:sp>
        <p:nvSpPr>
          <p:cNvPr id="6" name="Title 5">
            <a:extLst>
              <a:ext uri="{FF2B5EF4-FFF2-40B4-BE49-F238E27FC236}">
                <a16:creationId xmlns:a16="http://schemas.microsoft.com/office/drawing/2014/main" id="{088E1389-D875-4A3C-85CC-2FF6F879D34A}"/>
              </a:ext>
            </a:extLst>
          </p:cNvPr>
          <p:cNvSpPr>
            <a:spLocks noGrp="1"/>
          </p:cNvSpPr>
          <p:nvPr>
            <p:ph type="title"/>
          </p:nvPr>
        </p:nvSpPr>
        <p:spPr/>
        <p:txBody>
          <a:bodyPr/>
          <a:lstStyle/>
          <a:p>
            <a:r>
              <a:rPr lang="en-US"/>
              <a:t>Click to edit Master title style</a:t>
            </a:r>
            <a:endParaRPr lang="en-IN"/>
          </a:p>
        </p:txBody>
      </p:sp>
    </p:spTree>
    <p:custDataLst>
      <p:tags r:id="rId1"/>
    </p:custDataLst>
    <p:extLst>
      <p:ext uri="{BB962C8B-B14F-4D97-AF65-F5344CB8AC3E}">
        <p14:creationId xmlns:p14="http://schemas.microsoft.com/office/powerpoint/2010/main" val="5030913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 Header">
    <p:spTree>
      <p:nvGrpSpPr>
        <p:cNvPr id="1" name=""/>
        <p:cNvGrpSpPr/>
        <p:nvPr/>
      </p:nvGrpSpPr>
      <p:grpSpPr>
        <a:xfrm>
          <a:off x="0" y="0"/>
          <a:ext cx="0" cy="0"/>
          <a:chOff x="0" y="0"/>
          <a:chExt cx="0" cy="0"/>
        </a:xfrm>
      </p:grpSpPr>
      <p:sp>
        <p:nvSpPr>
          <p:cNvPr id="12" name="Text Placeholder 9">
            <a:extLst>
              <a:ext uri="{FF2B5EF4-FFF2-40B4-BE49-F238E27FC236}">
                <a16:creationId xmlns:a16="http://schemas.microsoft.com/office/drawing/2014/main" id="{D9A84B86-6CE3-4715-A01A-FECF8E99EC15}"/>
              </a:ext>
            </a:extLst>
          </p:cNvPr>
          <p:cNvSpPr>
            <a:spLocks noGrp="1"/>
          </p:cNvSpPr>
          <p:nvPr>
            <p:ph type="body" sz="quarter" idx="10" hasCustomPrompt="1"/>
          </p:nvPr>
        </p:nvSpPr>
        <p:spPr>
          <a:xfrm>
            <a:off x="502921" y="266700"/>
            <a:ext cx="5241925" cy="261610"/>
          </a:xfrm>
          <a:prstGeom prst="rect">
            <a:avLst/>
          </a:prstGeom>
        </p:spPr>
        <p:txBody>
          <a:bodyPr>
            <a:noAutofit/>
          </a:bodyPr>
          <a:lstStyle>
            <a:lvl1pPr>
              <a:defRPr sz="1400" b="0" cap="all" spc="150" baseline="0">
                <a:solidFill>
                  <a:schemeClr val="accent1"/>
                </a:solidFill>
                <a:latin typeface="+mn-lt"/>
              </a:defRPr>
            </a:lvl1pPr>
            <a:lvl2pPr marL="0" indent="0">
              <a:buNone/>
              <a:defRPr/>
            </a:lvl2pPr>
          </a:lstStyle>
          <a:p>
            <a:pPr lvl="0"/>
            <a:r>
              <a:rPr lang="en-US"/>
              <a:t>Eyebrow identification, CALIBRI, 14PT REGULAR</a:t>
            </a:r>
          </a:p>
        </p:txBody>
      </p:sp>
      <p:sp>
        <p:nvSpPr>
          <p:cNvPr id="17" name="Text Placeholder 9">
            <a:extLst>
              <a:ext uri="{FF2B5EF4-FFF2-40B4-BE49-F238E27FC236}">
                <a16:creationId xmlns:a16="http://schemas.microsoft.com/office/drawing/2014/main" id="{F184EA7A-C14A-435C-84F4-DB8BC3A9A6E5}"/>
              </a:ext>
            </a:extLst>
          </p:cNvPr>
          <p:cNvSpPr>
            <a:spLocks noGrp="1"/>
          </p:cNvSpPr>
          <p:nvPr>
            <p:ph type="body" sz="quarter" idx="14" hasCustomPrompt="1"/>
          </p:nvPr>
        </p:nvSpPr>
        <p:spPr>
          <a:xfrm>
            <a:off x="502920" y="1097280"/>
            <a:ext cx="8129016" cy="822960"/>
          </a:xfrm>
          <a:prstGeom prst="rect">
            <a:avLst/>
          </a:prstGeom>
        </p:spPr>
        <p:txBody>
          <a:bodyPr>
            <a:noAutofit/>
          </a:bodyPr>
          <a:lstStyle>
            <a:lvl1pPr>
              <a:defRPr sz="1600" b="0">
                <a:solidFill>
                  <a:schemeClr val="accent3"/>
                </a:solidFill>
                <a:latin typeface="+mj-lt"/>
              </a:defRPr>
            </a:lvl1pPr>
          </a:lstStyle>
          <a:p>
            <a:pPr lvl="0"/>
            <a:r>
              <a:rPr lang="en-US"/>
              <a:t>Click to edit master text styles</a:t>
            </a:r>
          </a:p>
        </p:txBody>
      </p:sp>
      <p:sp>
        <p:nvSpPr>
          <p:cNvPr id="18" name="Text Placeholder 4">
            <a:extLst>
              <a:ext uri="{FF2B5EF4-FFF2-40B4-BE49-F238E27FC236}">
                <a16:creationId xmlns:a16="http://schemas.microsoft.com/office/drawing/2014/main" id="{5D0068BB-B539-4488-911A-96DC071FE88E}"/>
              </a:ext>
            </a:extLst>
          </p:cNvPr>
          <p:cNvSpPr>
            <a:spLocks noGrp="1"/>
          </p:cNvSpPr>
          <p:nvPr>
            <p:ph type="body" sz="quarter" idx="13" hasCustomPrompt="1"/>
          </p:nvPr>
        </p:nvSpPr>
        <p:spPr>
          <a:xfrm>
            <a:off x="503238" y="2057400"/>
            <a:ext cx="3817302" cy="390525"/>
          </a:xfrm>
          <a:prstGeom prst="rect">
            <a:avLst/>
          </a:prstGeom>
        </p:spPr>
        <p:txBody>
          <a:bodyPr>
            <a:noAutofit/>
          </a:bodyPr>
          <a:lstStyle>
            <a:lvl1pPr>
              <a:defRPr sz="1600" b="1" cap="all" baseline="0">
                <a:solidFill>
                  <a:schemeClr val="accent3"/>
                </a:solidFill>
                <a:latin typeface="+mn-lt"/>
              </a:defRPr>
            </a:lvl1pPr>
          </a:lstStyle>
          <a:p>
            <a:pPr lvl="0"/>
            <a:r>
              <a:rPr lang="en-US"/>
              <a:t>SHORT TITLE, CALIBRI, 16PT, BOLD</a:t>
            </a:r>
          </a:p>
        </p:txBody>
      </p:sp>
      <p:sp>
        <p:nvSpPr>
          <p:cNvPr id="19" name="Text Placeholder 4">
            <a:extLst>
              <a:ext uri="{FF2B5EF4-FFF2-40B4-BE49-F238E27FC236}">
                <a16:creationId xmlns:a16="http://schemas.microsoft.com/office/drawing/2014/main" id="{FC1F4580-228D-4976-BFA8-C2248824F3A1}"/>
              </a:ext>
            </a:extLst>
          </p:cNvPr>
          <p:cNvSpPr>
            <a:spLocks noGrp="1"/>
          </p:cNvSpPr>
          <p:nvPr>
            <p:ph type="body" sz="quarter" idx="18" hasCustomPrompt="1"/>
          </p:nvPr>
        </p:nvSpPr>
        <p:spPr>
          <a:xfrm>
            <a:off x="4823460" y="2057400"/>
            <a:ext cx="3817302" cy="390525"/>
          </a:xfrm>
          <a:prstGeom prst="rect">
            <a:avLst/>
          </a:prstGeom>
        </p:spPr>
        <p:txBody>
          <a:bodyPr>
            <a:noAutofit/>
          </a:bodyPr>
          <a:lstStyle>
            <a:lvl1pPr>
              <a:defRPr sz="1600" b="1" cap="all" baseline="0">
                <a:solidFill>
                  <a:schemeClr val="accent3"/>
                </a:solidFill>
                <a:latin typeface="+mn-lt"/>
              </a:defRPr>
            </a:lvl1pPr>
          </a:lstStyle>
          <a:p>
            <a:pPr lvl="0"/>
            <a:r>
              <a:rPr lang="en-US"/>
              <a:t>SHORT TITLE, CALIBRI, 16PT, BOLD</a:t>
            </a:r>
          </a:p>
        </p:txBody>
      </p:sp>
      <p:sp>
        <p:nvSpPr>
          <p:cNvPr id="20" name="Content Placeholder 6">
            <a:extLst>
              <a:ext uri="{FF2B5EF4-FFF2-40B4-BE49-F238E27FC236}">
                <a16:creationId xmlns:a16="http://schemas.microsoft.com/office/drawing/2014/main" id="{4073EB3D-18BB-4E2C-9D12-E03D0B6131B9}"/>
              </a:ext>
            </a:extLst>
          </p:cNvPr>
          <p:cNvSpPr>
            <a:spLocks noGrp="1"/>
          </p:cNvSpPr>
          <p:nvPr>
            <p:ph sz="quarter" idx="19"/>
          </p:nvPr>
        </p:nvSpPr>
        <p:spPr>
          <a:xfrm>
            <a:off x="502919" y="2447925"/>
            <a:ext cx="3817301" cy="2215513"/>
          </a:xfrm>
        </p:spPr>
        <p:txBody>
          <a:bodyPr>
            <a:noAutofit/>
          </a:bodyPr>
          <a:lstStyle>
            <a:lvl1pPr>
              <a:defRPr sz="1400"/>
            </a:lvl1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1" name="Content Placeholder 6">
            <a:extLst>
              <a:ext uri="{FF2B5EF4-FFF2-40B4-BE49-F238E27FC236}">
                <a16:creationId xmlns:a16="http://schemas.microsoft.com/office/drawing/2014/main" id="{112F3581-3732-4A0B-8F51-60DBC2912C03}"/>
              </a:ext>
            </a:extLst>
          </p:cNvPr>
          <p:cNvSpPr>
            <a:spLocks noGrp="1"/>
          </p:cNvSpPr>
          <p:nvPr>
            <p:ph sz="quarter" idx="20"/>
          </p:nvPr>
        </p:nvSpPr>
        <p:spPr>
          <a:xfrm>
            <a:off x="4823460" y="2447925"/>
            <a:ext cx="3817301" cy="2215513"/>
          </a:xfrm>
        </p:spPr>
        <p:txBody>
          <a:bodyPr>
            <a:noAutofit/>
          </a:bodyPr>
          <a:lstStyle>
            <a:lvl1pPr>
              <a:defRPr sz="1400"/>
            </a:lvl1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Slide Number Placeholder 3">
            <a:extLst>
              <a:ext uri="{FF2B5EF4-FFF2-40B4-BE49-F238E27FC236}">
                <a16:creationId xmlns:a16="http://schemas.microsoft.com/office/drawing/2014/main" id="{310E347A-2097-4DC1-8FC4-1FBFBC563FCB}"/>
              </a:ext>
            </a:extLst>
          </p:cNvPr>
          <p:cNvSpPr>
            <a:spLocks noGrp="1"/>
          </p:cNvSpPr>
          <p:nvPr>
            <p:ph type="sldNum" sz="quarter" idx="23"/>
          </p:nvPr>
        </p:nvSpPr>
        <p:spPr/>
        <p:txBody>
          <a:bodyPr/>
          <a:lstStyle/>
          <a:p>
            <a:pPr>
              <a:defRPr/>
            </a:pPr>
            <a:r>
              <a:rPr lang="en-IN" dirty="0"/>
              <a:t>|    </a:t>
            </a:r>
            <a:fld id="{7B2119CD-3B2D-4CEB-B404-D2E3F8CD6D69}" type="slidenum">
              <a:rPr lang="en-IN" smtClean="0"/>
              <a:pPr>
                <a:defRPr/>
              </a:pPr>
              <a:t>‹#›</a:t>
            </a:fld>
            <a:endParaRPr lang="en-IN" dirty="0"/>
          </a:p>
        </p:txBody>
      </p:sp>
      <p:sp>
        <p:nvSpPr>
          <p:cNvPr id="6" name="Title 5">
            <a:extLst>
              <a:ext uri="{FF2B5EF4-FFF2-40B4-BE49-F238E27FC236}">
                <a16:creationId xmlns:a16="http://schemas.microsoft.com/office/drawing/2014/main" id="{AD079F95-85C8-47A7-9EDE-B17DE1BCA47B}"/>
              </a:ext>
            </a:extLst>
          </p:cNvPr>
          <p:cNvSpPr>
            <a:spLocks noGrp="1"/>
          </p:cNvSpPr>
          <p:nvPr>
            <p:ph type="title"/>
          </p:nvPr>
        </p:nvSpPr>
        <p:spPr/>
        <p:txBody>
          <a:bodyPr/>
          <a:lstStyle/>
          <a:p>
            <a:r>
              <a:rPr lang="en-US"/>
              <a:t>Click to edit Master title style</a:t>
            </a:r>
            <a:endParaRPr lang="en-IN"/>
          </a:p>
        </p:txBody>
      </p:sp>
    </p:spTree>
    <p:custDataLst>
      <p:tags r:id="rId1"/>
    </p:custDataLst>
    <p:extLst>
      <p:ext uri="{BB962C8B-B14F-4D97-AF65-F5344CB8AC3E}">
        <p14:creationId xmlns:p14="http://schemas.microsoft.com/office/powerpoint/2010/main" val="21921030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 Half-content &amp; image layout">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4818888" y="0"/>
            <a:ext cx="4325111" cy="5143500"/>
          </a:xfrm>
          <a:prstGeom prst="rect">
            <a:avLst/>
          </a:prstGeom>
          <a:solidFill>
            <a:schemeClr val="bg2"/>
          </a:solidFill>
          <a:ln>
            <a:noFill/>
          </a:ln>
          <a:effectLst/>
        </p:spPr>
        <p:txBody>
          <a:bodyPr lIns="365760" rIns="365760" anchor="ctr" anchorCtr="1"/>
          <a:lstStyle>
            <a:lvl1pPr algn="ctr">
              <a:defRPr sz="1800" b="0" baseline="0">
                <a:solidFill>
                  <a:schemeClr val="accent1"/>
                </a:solidFill>
                <a:latin typeface="+mn-lt"/>
              </a:defRPr>
            </a:lvl1pPr>
          </a:lstStyle>
          <a:p>
            <a:r>
              <a:rPr lang="en-US" dirty="0"/>
              <a:t>Insert an image</a:t>
            </a:r>
            <a:br>
              <a:rPr lang="en-US" dirty="0"/>
            </a:br>
            <a:r>
              <a:rPr lang="en-US" dirty="0"/>
              <a:t>within this placeholder </a:t>
            </a:r>
          </a:p>
        </p:txBody>
      </p:sp>
      <p:sp>
        <p:nvSpPr>
          <p:cNvPr id="14" name="Text Placeholder 9">
            <a:extLst>
              <a:ext uri="{FF2B5EF4-FFF2-40B4-BE49-F238E27FC236}">
                <a16:creationId xmlns:a16="http://schemas.microsoft.com/office/drawing/2014/main" id="{05D9C096-3ECB-4476-AF46-67B691208D52}"/>
              </a:ext>
            </a:extLst>
          </p:cNvPr>
          <p:cNvSpPr>
            <a:spLocks noGrp="1"/>
          </p:cNvSpPr>
          <p:nvPr>
            <p:ph type="body" sz="quarter" idx="18" hasCustomPrompt="1"/>
          </p:nvPr>
        </p:nvSpPr>
        <p:spPr>
          <a:xfrm>
            <a:off x="502921" y="266700"/>
            <a:ext cx="3822191" cy="261610"/>
          </a:xfrm>
          <a:prstGeom prst="rect">
            <a:avLst/>
          </a:prstGeom>
        </p:spPr>
        <p:txBody>
          <a:bodyPr wrap="square">
            <a:noAutofit/>
          </a:bodyPr>
          <a:lstStyle>
            <a:lvl1pPr>
              <a:defRPr sz="1400" b="0" cap="all" spc="150" baseline="0">
                <a:solidFill>
                  <a:schemeClr val="accent1"/>
                </a:solidFill>
                <a:latin typeface="+mn-lt"/>
              </a:defRPr>
            </a:lvl1pPr>
            <a:lvl2pPr marL="0" indent="0">
              <a:buNone/>
              <a:defRPr/>
            </a:lvl2pPr>
          </a:lstStyle>
          <a:p>
            <a:pPr lvl="0"/>
            <a:r>
              <a:rPr lang="en-US"/>
              <a:t>Eyebrow identification, CALIBRI, 14PT</a:t>
            </a:r>
          </a:p>
        </p:txBody>
      </p:sp>
      <p:sp>
        <p:nvSpPr>
          <p:cNvPr id="17" name="Text Placeholder 4">
            <a:extLst>
              <a:ext uri="{FF2B5EF4-FFF2-40B4-BE49-F238E27FC236}">
                <a16:creationId xmlns:a16="http://schemas.microsoft.com/office/drawing/2014/main" id="{E828A00F-D1B4-4C3E-969E-375A3487E70C}"/>
              </a:ext>
            </a:extLst>
          </p:cNvPr>
          <p:cNvSpPr>
            <a:spLocks noGrp="1"/>
          </p:cNvSpPr>
          <p:nvPr>
            <p:ph type="body" sz="quarter" idx="19" hasCustomPrompt="1"/>
          </p:nvPr>
        </p:nvSpPr>
        <p:spPr>
          <a:xfrm>
            <a:off x="503238" y="1097957"/>
            <a:ext cx="3817302" cy="390525"/>
          </a:xfrm>
          <a:prstGeom prst="rect">
            <a:avLst/>
          </a:prstGeom>
        </p:spPr>
        <p:txBody>
          <a:bodyPr>
            <a:noAutofit/>
          </a:bodyPr>
          <a:lstStyle>
            <a:lvl1pPr>
              <a:defRPr sz="1800" b="1" cap="all" baseline="0">
                <a:solidFill>
                  <a:schemeClr val="accent3"/>
                </a:solidFill>
                <a:latin typeface="+mn-lt"/>
              </a:defRPr>
            </a:lvl1pPr>
          </a:lstStyle>
          <a:p>
            <a:pPr lvl="0"/>
            <a:r>
              <a:rPr lang="en-US"/>
              <a:t>SUBTITLE, CALIBRI, 18PT, BOLD</a:t>
            </a:r>
          </a:p>
        </p:txBody>
      </p:sp>
      <p:sp>
        <p:nvSpPr>
          <p:cNvPr id="18" name="Text Placeholder 4">
            <a:extLst>
              <a:ext uri="{FF2B5EF4-FFF2-40B4-BE49-F238E27FC236}">
                <a16:creationId xmlns:a16="http://schemas.microsoft.com/office/drawing/2014/main" id="{98B40350-90AF-4369-8B21-A237E4585B43}"/>
              </a:ext>
            </a:extLst>
          </p:cNvPr>
          <p:cNvSpPr>
            <a:spLocks noGrp="1"/>
          </p:cNvSpPr>
          <p:nvPr>
            <p:ph type="body" sz="quarter" idx="13" hasCustomPrompt="1"/>
          </p:nvPr>
        </p:nvSpPr>
        <p:spPr>
          <a:xfrm>
            <a:off x="503238" y="1619968"/>
            <a:ext cx="3817302" cy="320040"/>
          </a:xfrm>
          <a:prstGeom prst="rect">
            <a:avLst/>
          </a:prstGeom>
        </p:spPr>
        <p:txBody>
          <a:bodyPr>
            <a:noAutofit/>
          </a:bodyPr>
          <a:lstStyle>
            <a:lvl1pPr>
              <a:defRPr sz="1600" b="1" cap="all" baseline="0">
                <a:solidFill>
                  <a:schemeClr val="accent3"/>
                </a:solidFill>
                <a:latin typeface="+mn-lt"/>
              </a:defRPr>
            </a:lvl1pPr>
          </a:lstStyle>
          <a:p>
            <a:pPr lvl="0"/>
            <a:r>
              <a:rPr lang="en-US"/>
              <a:t>SHORT TITLE, CALIBRI, 16PT, BOLD</a:t>
            </a:r>
          </a:p>
        </p:txBody>
      </p:sp>
      <p:sp>
        <p:nvSpPr>
          <p:cNvPr id="19" name="Content Placeholder 5">
            <a:extLst>
              <a:ext uri="{FF2B5EF4-FFF2-40B4-BE49-F238E27FC236}">
                <a16:creationId xmlns:a16="http://schemas.microsoft.com/office/drawing/2014/main" id="{74DA2C74-7837-4DF6-A9E0-010AABA411BF}"/>
              </a:ext>
            </a:extLst>
          </p:cNvPr>
          <p:cNvSpPr>
            <a:spLocks noGrp="1"/>
          </p:cNvSpPr>
          <p:nvPr>
            <p:ph sz="quarter" idx="20"/>
          </p:nvPr>
        </p:nvSpPr>
        <p:spPr>
          <a:xfrm>
            <a:off x="502919" y="1957741"/>
            <a:ext cx="3817301" cy="1081523"/>
          </a:xfrm>
        </p:spPr>
        <p:txBody>
          <a:bodyPr>
            <a:noAutofit/>
          </a:bodyPr>
          <a:lstStyle>
            <a:lvl1pPr>
              <a:defRPr sz="1400"/>
            </a:lvl1pPr>
            <a:lvl2pPr>
              <a:defRPr/>
            </a:lvl2pPr>
            <a:lvl3pPr>
              <a:defRPr/>
            </a:lvl3pPr>
            <a:lvl4pP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Text Placeholder 4">
            <a:extLst>
              <a:ext uri="{FF2B5EF4-FFF2-40B4-BE49-F238E27FC236}">
                <a16:creationId xmlns:a16="http://schemas.microsoft.com/office/drawing/2014/main" id="{04384C29-B1D2-4169-8C59-6E4C6B7D22EF}"/>
              </a:ext>
            </a:extLst>
          </p:cNvPr>
          <p:cNvSpPr>
            <a:spLocks noGrp="1"/>
          </p:cNvSpPr>
          <p:nvPr>
            <p:ph type="body" sz="quarter" idx="21" hasCustomPrompt="1"/>
          </p:nvPr>
        </p:nvSpPr>
        <p:spPr>
          <a:xfrm>
            <a:off x="503238" y="3237576"/>
            <a:ext cx="3817302" cy="320040"/>
          </a:xfrm>
          <a:prstGeom prst="rect">
            <a:avLst/>
          </a:prstGeom>
        </p:spPr>
        <p:txBody>
          <a:bodyPr>
            <a:noAutofit/>
          </a:bodyPr>
          <a:lstStyle>
            <a:lvl1pPr>
              <a:defRPr sz="1600" b="1" cap="all" baseline="0">
                <a:solidFill>
                  <a:schemeClr val="accent3"/>
                </a:solidFill>
                <a:latin typeface="+mn-lt"/>
              </a:defRPr>
            </a:lvl1pPr>
          </a:lstStyle>
          <a:p>
            <a:pPr lvl="0"/>
            <a:r>
              <a:rPr lang="en-US"/>
              <a:t>SHORT TITLE, CALIBRI, 16PT, BOLD</a:t>
            </a:r>
          </a:p>
        </p:txBody>
      </p:sp>
      <p:sp>
        <p:nvSpPr>
          <p:cNvPr id="21" name="Content Placeholder 5">
            <a:extLst>
              <a:ext uri="{FF2B5EF4-FFF2-40B4-BE49-F238E27FC236}">
                <a16:creationId xmlns:a16="http://schemas.microsoft.com/office/drawing/2014/main" id="{0312D5F6-81FC-4261-AED0-88E16C372781}"/>
              </a:ext>
            </a:extLst>
          </p:cNvPr>
          <p:cNvSpPr>
            <a:spLocks noGrp="1"/>
          </p:cNvSpPr>
          <p:nvPr>
            <p:ph sz="quarter" idx="22"/>
          </p:nvPr>
        </p:nvSpPr>
        <p:spPr>
          <a:xfrm>
            <a:off x="502919" y="3575350"/>
            <a:ext cx="3817301" cy="1081522"/>
          </a:xfrm>
        </p:spPr>
        <p:txBody>
          <a:bodyPr>
            <a:noAutofit/>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Slide Number Placeholder 6">
            <a:extLst>
              <a:ext uri="{FF2B5EF4-FFF2-40B4-BE49-F238E27FC236}">
                <a16:creationId xmlns:a16="http://schemas.microsoft.com/office/drawing/2014/main" id="{2CC59128-8C19-4115-801D-638E5DDDF8DB}"/>
              </a:ext>
            </a:extLst>
          </p:cNvPr>
          <p:cNvSpPr>
            <a:spLocks noGrp="1"/>
          </p:cNvSpPr>
          <p:nvPr>
            <p:ph type="sldNum" sz="quarter" idx="25"/>
          </p:nvPr>
        </p:nvSpPr>
        <p:spPr/>
        <p:txBody>
          <a:bodyPr/>
          <a:lstStyle/>
          <a:p>
            <a:pPr>
              <a:defRPr/>
            </a:pPr>
            <a:r>
              <a:rPr lang="en-IN" dirty="0"/>
              <a:t>|    </a:t>
            </a:r>
            <a:fld id="{7B2119CD-3B2D-4CEB-B404-D2E3F8CD6D69}" type="slidenum">
              <a:rPr lang="en-IN" smtClean="0"/>
              <a:pPr>
                <a:defRPr/>
              </a:pPr>
              <a:t>‹#›</a:t>
            </a:fld>
            <a:endParaRPr lang="en-IN" dirty="0"/>
          </a:p>
        </p:txBody>
      </p:sp>
      <p:sp>
        <p:nvSpPr>
          <p:cNvPr id="3" name="Title 2">
            <a:extLst>
              <a:ext uri="{FF2B5EF4-FFF2-40B4-BE49-F238E27FC236}">
                <a16:creationId xmlns:a16="http://schemas.microsoft.com/office/drawing/2014/main" id="{9A67DE3C-68DE-43DF-A233-910AFDC7FBD6}"/>
              </a:ext>
            </a:extLst>
          </p:cNvPr>
          <p:cNvSpPr>
            <a:spLocks noGrp="1"/>
          </p:cNvSpPr>
          <p:nvPr>
            <p:ph type="title"/>
          </p:nvPr>
        </p:nvSpPr>
        <p:spPr>
          <a:xfrm>
            <a:off x="502920" y="569594"/>
            <a:ext cx="3817300" cy="390526"/>
          </a:xfrm>
        </p:spPr>
        <p:txBody>
          <a:bodyPr/>
          <a:lstStyle/>
          <a:p>
            <a:r>
              <a:rPr lang="en-US"/>
              <a:t>Click to edit Master title style</a:t>
            </a:r>
            <a:endParaRPr lang="en-IN"/>
          </a:p>
        </p:txBody>
      </p:sp>
    </p:spTree>
    <p:custDataLst>
      <p:tags r:id="rId1"/>
    </p:custDataLst>
    <p:extLst>
      <p:ext uri="{BB962C8B-B14F-4D97-AF65-F5344CB8AC3E}">
        <p14:creationId xmlns:p14="http://schemas.microsoft.com/office/powerpoint/2010/main" val="4218537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 Half-content &amp; image layout">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0" y="0"/>
            <a:ext cx="4314969" cy="5143500"/>
          </a:xfrm>
          <a:prstGeom prst="rect">
            <a:avLst/>
          </a:prstGeom>
          <a:solidFill>
            <a:schemeClr val="bg2"/>
          </a:solidFill>
          <a:ln>
            <a:noFill/>
          </a:ln>
          <a:effectLst/>
        </p:spPr>
        <p:txBody>
          <a:bodyPr lIns="365760" rIns="365760" anchor="ctr" anchorCtr="1"/>
          <a:lstStyle>
            <a:lvl1pPr algn="ctr">
              <a:defRPr sz="1800" b="0" baseline="0">
                <a:solidFill>
                  <a:schemeClr val="accent1"/>
                </a:solidFill>
                <a:latin typeface="+mn-lt"/>
              </a:defRPr>
            </a:lvl1pPr>
          </a:lstStyle>
          <a:p>
            <a:r>
              <a:rPr lang="en-US" dirty="0"/>
              <a:t>Insert an image</a:t>
            </a:r>
            <a:br>
              <a:rPr lang="en-US" dirty="0"/>
            </a:br>
            <a:r>
              <a:rPr lang="en-US" dirty="0"/>
              <a:t>within this placeholder </a:t>
            </a:r>
          </a:p>
        </p:txBody>
      </p:sp>
      <p:sp>
        <p:nvSpPr>
          <p:cNvPr id="9" name="Content Placeholder 2">
            <a:extLst>
              <a:ext uri="{FF2B5EF4-FFF2-40B4-BE49-F238E27FC236}">
                <a16:creationId xmlns:a16="http://schemas.microsoft.com/office/drawing/2014/main" id="{A406D962-A904-455A-9FF2-A3FC930F6781}"/>
              </a:ext>
            </a:extLst>
          </p:cNvPr>
          <p:cNvSpPr txBox="1">
            <a:spLocks/>
          </p:cNvSpPr>
          <p:nvPr userDrawn="1"/>
        </p:nvSpPr>
        <p:spPr bwMode="gray">
          <a:xfrm>
            <a:off x="502920" y="4820603"/>
            <a:ext cx="3057981" cy="219076"/>
          </a:xfrm>
          <a:prstGeom prst="rect">
            <a:avLst/>
          </a:prstGeom>
        </p:spPr>
        <p:txBody>
          <a:bodyPr vert="horz" lIns="0" rIns="0" anchor="b" anchorCtr="0"/>
          <a:lstStyle>
            <a:defPPr>
              <a:defRPr lang="en-US"/>
            </a:defPPr>
            <a:lvl1pPr indent="0" defTabSz="457200">
              <a:spcBef>
                <a:spcPct val="20000"/>
              </a:spcBef>
              <a:buFont typeface="Arial"/>
              <a:buNone/>
              <a:defRPr sz="1000">
                <a:solidFill>
                  <a:srgbClr val="000000"/>
                </a:solidFill>
                <a:cs typeface="Calibri" panose="020F0502020204030204" pitchFamily="34" charset="0"/>
              </a:defRPr>
            </a:lvl1pPr>
            <a:lvl2pPr indent="0" defTabSz="457200">
              <a:spcBef>
                <a:spcPct val="20000"/>
              </a:spcBef>
              <a:buFont typeface="Arial"/>
              <a:buNone/>
              <a:defRPr sz="900">
                <a:latin typeface="Georgia"/>
                <a:cs typeface="Georgia"/>
              </a:defRPr>
            </a:lvl2pPr>
            <a:lvl3pPr indent="0" defTabSz="457200">
              <a:spcBef>
                <a:spcPct val="20000"/>
              </a:spcBef>
              <a:buFont typeface="Arial"/>
              <a:buNone/>
              <a:defRPr sz="900">
                <a:latin typeface="Georgia"/>
                <a:cs typeface="Georgia"/>
              </a:defRPr>
            </a:lvl3pPr>
            <a:lvl4pPr indent="0" defTabSz="457200">
              <a:spcBef>
                <a:spcPct val="20000"/>
              </a:spcBef>
              <a:buFont typeface="Arial"/>
              <a:buNone/>
              <a:defRPr sz="900">
                <a:latin typeface="Georgia"/>
                <a:cs typeface="Georgia"/>
              </a:defRPr>
            </a:lvl4pPr>
            <a:lvl5pPr indent="0" defTabSz="457200">
              <a:spcBef>
                <a:spcPct val="20000"/>
              </a:spcBef>
              <a:buFont typeface="Arial"/>
              <a:buNone/>
              <a:defRPr sz="900">
                <a:latin typeface="Georgia"/>
                <a:cs typeface="Georgia"/>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lvl="0"/>
            <a:r>
              <a:rPr lang="en-US" dirty="0"/>
              <a:t>Proprietary and confidential — do not distribute</a:t>
            </a:r>
          </a:p>
        </p:txBody>
      </p:sp>
      <p:sp>
        <p:nvSpPr>
          <p:cNvPr id="15" name="Text Placeholder 9">
            <a:extLst>
              <a:ext uri="{FF2B5EF4-FFF2-40B4-BE49-F238E27FC236}">
                <a16:creationId xmlns:a16="http://schemas.microsoft.com/office/drawing/2014/main" id="{82FAC416-5A96-491E-91F4-37DD3C42AC2D}"/>
              </a:ext>
            </a:extLst>
          </p:cNvPr>
          <p:cNvSpPr>
            <a:spLocks noGrp="1"/>
          </p:cNvSpPr>
          <p:nvPr>
            <p:ph type="body" sz="quarter" idx="18" hasCustomPrompt="1"/>
          </p:nvPr>
        </p:nvSpPr>
        <p:spPr>
          <a:xfrm>
            <a:off x="4826509" y="266700"/>
            <a:ext cx="3822191" cy="261610"/>
          </a:xfrm>
          <a:prstGeom prst="rect">
            <a:avLst/>
          </a:prstGeom>
        </p:spPr>
        <p:txBody>
          <a:bodyPr wrap="square">
            <a:noAutofit/>
          </a:bodyPr>
          <a:lstStyle>
            <a:lvl1pPr>
              <a:defRPr sz="1400" b="0" cap="all" spc="150" baseline="0">
                <a:solidFill>
                  <a:schemeClr val="accent1"/>
                </a:solidFill>
                <a:latin typeface="+mn-lt"/>
              </a:defRPr>
            </a:lvl1pPr>
            <a:lvl2pPr marL="0" indent="0">
              <a:buNone/>
              <a:defRPr/>
            </a:lvl2pPr>
          </a:lstStyle>
          <a:p>
            <a:pPr lvl="0"/>
            <a:r>
              <a:rPr lang="en-US"/>
              <a:t>Eyebrow identification, CALIBRI, 14PT</a:t>
            </a:r>
          </a:p>
        </p:txBody>
      </p:sp>
      <p:sp>
        <p:nvSpPr>
          <p:cNvPr id="17" name="Text Placeholder 4">
            <a:extLst>
              <a:ext uri="{FF2B5EF4-FFF2-40B4-BE49-F238E27FC236}">
                <a16:creationId xmlns:a16="http://schemas.microsoft.com/office/drawing/2014/main" id="{53FDA49B-BBFC-4479-BD4E-6B88C700E352}"/>
              </a:ext>
            </a:extLst>
          </p:cNvPr>
          <p:cNvSpPr>
            <a:spLocks noGrp="1"/>
          </p:cNvSpPr>
          <p:nvPr>
            <p:ph type="body" sz="quarter" idx="19" hasCustomPrompt="1"/>
          </p:nvPr>
        </p:nvSpPr>
        <p:spPr>
          <a:xfrm>
            <a:off x="4826826" y="1097957"/>
            <a:ext cx="3817302" cy="390525"/>
          </a:xfrm>
          <a:prstGeom prst="rect">
            <a:avLst/>
          </a:prstGeom>
        </p:spPr>
        <p:txBody>
          <a:bodyPr>
            <a:noAutofit/>
          </a:bodyPr>
          <a:lstStyle>
            <a:lvl1pPr>
              <a:defRPr sz="1800" b="1" cap="all" baseline="0">
                <a:solidFill>
                  <a:schemeClr val="accent3"/>
                </a:solidFill>
                <a:latin typeface="+mn-lt"/>
              </a:defRPr>
            </a:lvl1pPr>
          </a:lstStyle>
          <a:p>
            <a:pPr lvl="0"/>
            <a:r>
              <a:rPr lang="en-US"/>
              <a:t>SUBTITLE, CALIBRI, 18PT, BOLD</a:t>
            </a:r>
          </a:p>
        </p:txBody>
      </p:sp>
      <p:sp>
        <p:nvSpPr>
          <p:cNvPr id="18" name="Text Placeholder 4">
            <a:extLst>
              <a:ext uri="{FF2B5EF4-FFF2-40B4-BE49-F238E27FC236}">
                <a16:creationId xmlns:a16="http://schemas.microsoft.com/office/drawing/2014/main" id="{EC4C2575-A445-43B7-875C-641A76884F26}"/>
              </a:ext>
            </a:extLst>
          </p:cNvPr>
          <p:cNvSpPr>
            <a:spLocks noGrp="1"/>
          </p:cNvSpPr>
          <p:nvPr>
            <p:ph type="body" sz="quarter" idx="13" hasCustomPrompt="1"/>
          </p:nvPr>
        </p:nvSpPr>
        <p:spPr>
          <a:xfrm>
            <a:off x="4826826" y="1619968"/>
            <a:ext cx="3817302" cy="320040"/>
          </a:xfrm>
          <a:prstGeom prst="rect">
            <a:avLst/>
          </a:prstGeom>
        </p:spPr>
        <p:txBody>
          <a:bodyPr>
            <a:noAutofit/>
          </a:bodyPr>
          <a:lstStyle>
            <a:lvl1pPr>
              <a:defRPr sz="1600" b="1" cap="all" baseline="0">
                <a:solidFill>
                  <a:schemeClr val="accent3"/>
                </a:solidFill>
                <a:latin typeface="+mn-lt"/>
              </a:defRPr>
            </a:lvl1pPr>
          </a:lstStyle>
          <a:p>
            <a:pPr lvl="0"/>
            <a:r>
              <a:rPr lang="en-US"/>
              <a:t>SHORT TITLE, CALIBRI, 16PT, BOLD</a:t>
            </a:r>
          </a:p>
        </p:txBody>
      </p:sp>
      <p:sp>
        <p:nvSpPr>
          <p:cNvPr id="19" name="Content Placeholder 5">
            <a:extLst>
              <a:ext uri="{FF2B5EF4-FFF2-40B4-BE49-F238E27FC236}">
                <a16:creationId xmlns:a16="http://schemas.microsoft.com/office/drawing/2014/main" id="{E778DA63-FCCC-4EE0-AA5F-890A1063CF18}"/>
              </a:ext>
            </a:extLst>
          </p:cNvPr>
          <p:cNvSpPr>
            <a:spLocks noGrp="1"/>
          </p:cNvSpPr>
          <p:nvPr>
            <p:ph sz="quarter" idx="20"/>
          </p:nvPr>
        </p:nvSpPr>
        <p:spPr>
          <a:xfrm>
            <a:off x="4826507" y="1957741"/>
            <a:ext cx="3817301" cy="1081523"/>
          </a:xfrm>
        </p:spPr>
        <p:txBody>
          <a:bodyPr>
            <a:noAutofit/>
          </a:bodyPr>
          <a:lstStyle>
            <a:lvl1pPr>
              <a:defRPr sz="1400"/>
            </a:lvl1pPr>
            <a:lvl2pPr>
              <a:defRPr/>
            </a:lvl2pPr>
            <a:lvl3pPr>
              <a:defRPr/>
            </a:lvl3pPr>
            <a:lvl4pP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Text Placeholder 4">
            <a:extLst>
              <a:ext uri="{FF2B5EF4-FFF2-40B4-BE49-F238E27FC236}">
                <a16:creationId xmlns:a16="http://schemas.microsoft.com/office/drawing/2014/main" id="{BFD7EDCF-7335-4524-B52F-57203999193F}"/>
              </a:ext>
            </a:extLst>
          </p:cNvPr>
          <p:cNvSpPr>
            <a:spLocks noGrp="1"/>
          </p:cNvSpPr>
          <p:nvPr>
            <p:ph type="body" sz="quarter" idx="21" hasCustomPrompt="1"/>
          </p:nvPr>
        </p:nvSpPr>
        <p:spPr>
          <a:xfrm>
            <a:off x="4826826" y="3237576"/>
            <a:ext cx="3817302" cy="320040"/>
          </a:xfrm>
          <a:prstGeom prst="rect">
            <a:avLst/>
          </a:prstGeom>
        </p:spPr>
        <p:txBody>
          <a:bodyPr>
            <a:noAutofit/>
          </a:bodyPr>
          <a:lstStyle>
            <a:lvl1pPr>
              <a:defRPr sz="1600" b="1" cap="all" baseline="0">
                <a:solidFill>
                  <a:schemeClr val="accent3"/>
                </a:solidFill>
                <a:latin typeface="+mn-lt"/>
              </a:defRPr>
            </a:lvl1pPr>
          </a:lstStyle>
          <a:p>
            <a:pPr lvl="0"/>
            <a:r>
              <a:rPr lang="en-US"/>
              <a:t>SHORT TITLE, CALIBRI, 16PT, BOLD</a:t>
            </a:r>
          </a:p>
        </p:txBody>
      </p:sp>
      <p:sp>
        <p:nvSpPr>
          <p:cNvPr id="21" name="Content Placeholder 5">
            <a:extLst>
              <a:ext uri="{FF2B5EF4-FFF2-40B4-BE49-F238E27FC236}">
                <a16:creationId xmlns:a16="http://schemas.microsoft.com/office/drawing/2014/main" id="{08041EA5-1907-45C9-B84F-05A0E02AB318}"/>
              </a:ext>
            </a:extLst>
          </p:cNvPr>
          <p:cNvSpPr>
            <a:spLocks noGrp="1"/>
          </p:cNvSpPr>
          <p:nvPr>
            <p:ph sz="quarter" idx="22"/>
          </p:nvPr>
        </p:nvSpPr>
        <p:spPr>
          <a:xfrm>
            <a:off x="4826507" y="3575350"/>
            <a:ext cx="3817301" cy="1081522"/>
          </a:xfrm>
        </p:spPr>
        <p:txBody>
          <a:bodyPr>
            <a:noAutofit/>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Slide Number Placeholder 6">
            <a:extLst>
              <a:ext uri="{FF2B5EF4-FFF2-40B4-BE49-F238E27FC236}">
                <a16:creationId xmlns:a16="http://schemas.microsoft.com/office/drawing/2014/main" id="{62859DF1-EAA0-48AE-9642-5890114712D6}"/>
              </a:ext>
            </a:extLst>
          </p:cNvPr>
          <p:cNvSpPr>
            <a:spLocks noGrp="1"/>
          </p:cNvSpPr>
          <p:nvPr>
            <p:ph type="sldNum" sz="quarter" idx="25"/>
          </p:nvPr>
        </p:nvSpPr>
        <p:spPr/>
        <p:txBody>
          <a:bodyPr/>
          <a:lstStyle/>
          <a:p>
            <a:pPr>
              <a:defRPr/>
            </a:pPr>
            <a:r>
              <a:rPr lang="en-IN" dirty="0"/>
              <a:t>|    </a:t>
            </a:r>
            <a:fld id="{7B2119CD-3B2D-4CEB-B404-D2E3F8CD6D69}" type="slidenum">
              <a:rPr lang="en-IN" smtClean="0"/>
              <a:pPr>
                <a:defRPr/>
              </a:pPr>
              <a:t>‹#›</a:t>
            </a:fld>
            <a:endParaRPr lang="en-IN" dirty="0"/>
          </a:p>
        </p:txBody>
      </p:sp>
      <p:sp>
        <p:nvSpPr>
          <p:cNvPr id="3" name="Title 2">
            <a:extLst>
              <a:ext uri="{FF2B5EF4-FFF2-40B4-BE49-F238E27FC236}">
                <a16:creationId xmlns:a16="http://schemas.microsoft.com/office/drawing/2014/main" id="{40AE3F9D-0018-4E23-82DB-DD559B56D0D9}"/>
              </a:ext>
            </a:extLst>
          </p:cNvPr>
          <p:cNvSpPr>
            <a:spLocks noGrp="1"/>
          </p:cNvSpPr>
          <p:nvPr>
            <p:ph type="title"/>
          </p:nvPr>
        </p:nvSpPr>
        <p:spPr>
          <a:xfrm>
            <a:off x="4818888" y="569594"/>
            <a:ext cx="3822192" cy="390526"/>
          </a:xfrm>
        </p:spPr>
        <p:txBody>
          <a:bodyPr/>
          <a:lstStyle/>
          <a:p>
            <a:r>
              <a:rPr lang="en-US"/>
              <a:t>Click to edit Master title style</a:t>
            </a:r>
            <a:endParaRPr lang="en-IN"/>
          </a:p>
        </p:txBody>
      </p:sp>
    </p:spTree>
    <p:custDataLst>
      <p:tags r:id="rId1"/>
    </p:custDataLst>
    <p:extLst>
      <p:ext uri="{BB962C8B-B14F-4D97-AF65-F5344CB8AC3E}">
        <p14:creationId xmlns:p14="http://schemas.microsoft.com/office/powerpoint/2010/main" val="34358765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 Alternate Half-content &amp; image layout">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4818888" y="0"/>
            <a:ext cx="4325111" cy="5143500"/>
          </a:xfrm>
          <a:prstGeom prst="rect">
            <a:avLst/>
          </a:prstGeom>
          <a:solidFill>
            <a:schemeClr val="bg2"/>
          </a:solidFill>
          <a:ln>
            <a:noFill/>
          </a:ln>
          <a:effectLst/>
        </p:spPr>
        <p:txBody>
          <a:bodyPr lIns="365760" rIns="365760" anchor="ctr" anchorCtr="1"/>
          <a:lstStyle>
            <a:lvl1pPr algn="ctr">
              <a:defRPr sz="1800" b="0" baseline="0">
                <a:solidFill>
                  <a:schemeClr val="accent1"/>
                </a:solidFill>
                <a:latin typeface="+mn-lt"/>
              </a:defRPr>
            </a:lvl1pPr>
          </a:lstStyle>
          <a:p>
            <a:r>
              <a:rPr lang="en-US" dirty="0"/>
              <a:t>Insert an image</a:t>
            </a:r>
            <a:br>
              <a:rPr lang="en-US" dirty="0"/>
            </a:br>
            <a:r>
              <a:rPr lang="en-US" dirty="0"/>
              <a:t>within this placeholder </a:t>
            </a:r>
          </a:p>
        </p:txBody>
      </p:sp>
      <p:sp>
        <p:nvSpPr>
          <p:cNvPr id="14" name="Text Placeholder 9">
            <a:extLst>
              <a:ext uri="{FF2B5EF4-FFF2-40B4-BE49-F238E27FC236}">
                <a16:creationId xmlns:a16="http://schemas.microsoft.com/office/drawing/2014/main" id="{05D9C096-3ECB-4476-AF46-67B691208D52}"/>
              </a:ext>
            </a:extLst>
          </p:cNvPr>
          <p:cNvSpPr>
            <a:spLocks noGrp="1"/>
          </p:cNvSpPr>
          <p:nvPr>
            <p:ph type="body" sz="quarter" idx="18" hasCustomPrompt="1"/>
          </p:nvPr>
        </p:nvSpPr>
        <p:spPr>
          <a:xfrm>
            <a:off x="502921" y="266700"/>
            <a:ext cx="3822191" cy="261610"/>
          </a:xfrm>
          <a:prstGeom prst="rect">
            <a:avLst/>
          </a:prstGeom>
        </p:spPr>
        <p:txBody>
          <a:bodyPr wrap="square">
            <a:noAutofit/>
          </a:bodyPr>
          <a:lstStyle>
            <a:lvl1pPr>
              <a:defRPr sz="1400" b="0" cap="all" spc="150" baseline="0">
                <a:solidFill>
                  <a:schemeClr val="accent1"/>
                </a:solidFill>
                <a:latin typeface="+mn-lt"/>
              </a:defRPr>
            </a:lvl1pPr>
            <a:lvl2pPr marL="0" indent="0">
              <a:buNone/>
              <a:defRPr/>
            </a:lvl2pPr>
          </a:lstStyle>
          <a:p>
            <a:pPr lvl="0"/>
            <a:r>
              <a:rPr lang="en-US"/>
              <a:t>Eyebrow identification, CALIBRI, 14PT</a:t>
            </a:r>
          </a:p>
        </p:txBody>
      </p:sp>
      <p:sp>
        <p:nvSpPr>
          <p:cNvPr id="17" name="Text Placeholder 4">
            <a:extLst>
              <a:ext uri="{FF2B5EF4-FFF2-40B4-BE49-F238E27FC236}">
                <a16:creationId xmlns:a16="http://schemas.microsoft.com/office/drawing/2014/main" id="{E828A00F-D1B4-4C3E-969E-375A3487E70C}"/>
              </a:ext>
            </a:extLst>
          </p:cNvPr>
          <p:cNvSpPr>
            <a:spLocks noGrp="1"/>
          </p:cNvSpPr>
          <p:nvPr>
            <p:ph type="body" sz="quarter" idx="19" hasCustomPrompt="1"/>
          </p:nvPr>
        </p:nvSpPr>
        <p:spPr>
          <a:xfrm>
            <a:off x="503238" y="1097957"/>
            <a:ext cx="3817302" cy="390525"/>
          </a:xfrm>
          <a:prstGeom prst="rect">
            <a:avLst/>
          </a:prstGeom>
        </p:spPr>
        <p:txBody>
          <a:bodyPr>
            <a:noAutofit/>
          </a:bodyPr>
          <a:lstStyle>
            <a:lvl1pPr>
              <a:defRPr sz="1800" b="1" cap="all" baseline="0">
                <a:solidFill>
                  <a:schemeClr val="accent3"/>
                </a:solidFill>
                <a:latin typeface="+mn-lt"/>
              </a:defRPr>
            </a:lvl1pPr>
          </a:lstStyle>
          <a:p>
            <a:pPr lvl="0"/>
            <a:r>
              <a:rPr lang="en-US"/>
              <a:t>SUBTITLE, CALIBRI, 18PT, BOLD</a:t>
            </a:r>
          </a:p>
        </p:txBody>
      </p:sp>
      <p:sp>
        <p:nvSpPr>
          <p:cNvPr id="19" name="Content Placeholder 5">
            <a:extLst>
              <a:ext uri="{FF2B5EF4-FFF2-40B4-BE49-F238E27FC236}">
                <a16:creationId xmlns:a16="http://schemas.microsoft.com/office/drawing/2014/main" id="{74DA2C74-7837-4DF6-A9E0-010AABA411BF}"/>
              </a:ext>
            </a:extLst>
          </p:cNvPr>
          <p:cNvSpPr>
            <a:spLocks noGrp="1"/>
          </p:cNvSpPr>
          <p:nvPr>
            <p:ph sz="quarter" idx="20"/>
          </p:nvPr>
        </p:nvSpPr>
        <p:spPr>
          <a:xfrm>
            <a:off x="502919" y="1619968"/>
            <a:ext cx="3817301" cy="3045695"/>
          </a:xfrm>
        </p:spPr>
        <p:txBody>
          <a:bodyPr>
            <a:noAutofit/>
          </a:bodyPr>
          <a:lstStyle>
            <a:lvl1pPr>
              <a:defRPr sz="1400"/>
            </a:lvl1pPr>
            <a:lvl2pPr>
              <a:defRPr/>
            </a:lvl2pPr>
            <a:lvl3pPr>
              <a:defRPr/>
            </a:lvl3pPr>
            <a:lvl4pP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Slide Number Placeholder 6">
            <a:extLst>
              <a:ext uri="{FF2B5EF4-FFF2-40B4-BE49-F238E27FC236}">
                <a16:creationId xmlns:a16="http://schemas.microsoft.com/office/drawing/2014/main" id="{B56BBD30-0719-4938-BD49-A680D58627FE}"/>
              </a:ext>
            </a:extLst>
          </p:cNvPr>
          <p:cNvSpPr>
            <a:spLocks noGrp="1"/>
          </p:cNvSpPr>
          <p:nvPr>
            <p:ph type="sldNum" sz="quarter" idx="23"/>
          </p:nvPr>
        </p:nvSpPr>
        <p:spPr/>
        <p:txBody>
          <a:bodyPr/>
          <a:lstStyle/>
          <a:p>
            <a:pPr>
              <a:defRPr/>
            </a:pPr>
            <a:r>
              <a:rPr lang="en-IN" dirty="0"/>
              <a:t>|    </a:t>
            </a:r>
            <a:fld id="{7B2119CD-3B2D-4CEB-B404-D2E3F8CD6D69}" type="slidenum">
              <a:rPr lang="en-IN" smtClean="0"/>
              <a:pPr>
                <a:defRPr/>
              </a:pPr>
              <a:t>‹#›</a:t>
            </a:fld>
            <a:endParaRPr lang="en-IN" dirty="0"/>
          </a:p>
        </p:txBody>
      </p:sp>
      <p:sp>
        <p:nvSpPr>
          <p:cNvPr id="3" name="Title 2">
            <a:extLst>
              <a:ext uri="{FF2B5EF4-FFF2-40B4-BE49-F238E27FC236}">
                <a16:creationId xmlns:a16="http://schemas.microsoft.com/office/drawing/2014/main" id="{7A62E712-D0C0-4F27-A890-045067D4FBAF}"/>
              </a:ext>
            </a:extLst>
          </p:cNvPr>
          <p:cNvSpPr>
            <a:spLocks noGrp="1"/>
          </p:cNvSpPr>
          <p:nvPr>
            <p:ph type="title"/>
          </p:nvPr>
        </p:nvSpPr>
        <p:spPr>
          <a:xfrm>
            <a:off x="502920" y="569594"/>
            <a:ext cx="3817300" cy="390526"/>
          </a:xfrm>
        </p:spPr>
        <p:txBody>
          <a:bodyPr/>
          <a:lstStyle/>
          <a:p>
            <a:r>
              <a:rPr lang="en-US"/>
              <a:t>Click to edit Master title style</a:t>
            </a:r>
            <a:endParaRPr lang="en-IN"/>
          </a:p>
        </p:txBody>
      </p:sp>
    </p:spTree>
    <p:custDataLst>
      <p:tags r:id="rId1"/>
    </p:custDataLst>
    <p:extLst>
      <p:ext uri="{BB962C8B-B14F-4D97-AF65-F5344CB8AC3E}">
        <p14:creationId xmlns:p14="http://schemas.microsoft.com/office/powerpoint/2010/main" val="19634936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 Alternate Half-content &amp; image layout">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0" y="0"/>
            <a:ext cx="4314969" cy="5143500"/>
          </a:xfrm>
          <a:prstGeom prst="rect">
            <a:avLst/>
          </a:prstGeom>
          <a:solidFill>
            <a:schemeClr val="bg2"/>
          </a:solidFill>
          <a:ln>
            <a:noFill/>
          </a:ln>
          <a:effectLst/>
        </p:spPr>
        <p:txBody>
          <a:bodyPr lIns="365760" rIns="365760" anchor="ctr" anchorCtr="1"/>
          <a:lstStyle>
            <a:lvl1pPr algn="ctr">
              <a:defRPr sz="1800" b="0" baseline="0">
                <a:solidFill>
                  <a:schemeClr val="accent1"/>
                </a:solidFill>
                <a:latin typeface="+mn-lt"/>
              </a:defRPr>
            </a:lvl1pPr>
          </a:lstStyle>
          <a:p>
            <a:r>
              <a:rPr lang="en-US" dirty="0"/>
              <a:t>Insert an image</a:t>
            </a:r>
            <a:br>
              <a:rPr lang="en-US" dirty="0"/>
            </a:br>
            <a:r>
              <a:rPr lang="en-US" dirty="0"/>
              <a:t>within this placeholder </a:t>
            </a:r>
          </a:p>
        </p:txBody>
      </p:sp>
      <p:sp>
        <p:nvSpPr>
          <p:cNvPr id="9" name="Content Placeholder 2">
            <a:extLst>
              <a:ext uri="{FF2B5EF4-FFF2-40B4-BE49-F238E27FC236}">
                <a16:creationId xmlns:a16="http://schemas.microsoft.com/office/drawing/2014/main" id="{A406D962-A904-455A-9FF2-A3FC930F6781}"/>
              </a:ext>
            </a:extLst>
          </p:cNvPr>
          <p:cNvSpPr txBox="1">
            <a:spLocks/>
          </p:cNvSpPr>
          <p:nvPr userDrawn="1"/>
        </p:nvSpPr>
        <p:spPr bwMode="gray">
          <a:xfrm>
            <a:off x="502920" y="4820603"/>
            <a:ext cx="3057981" cy="219076"/>
          </a:xfrm>
          <a:prstGeom prst="rect">
            <a:avLst/>
          </a:prstGeom>
        </p:spPr>
        <p:txBody>
          <a:bodyPr vert="horz" lIns="0" rIns="0" anchor="b" anchorCtr="0"/>
          <a:lstStyle>
            <a:defPPr>
              <a:defRPr lang="en-US"/>
            </a:defPPr>
            <a:lvl1pPr indent="0" defTabSz="457200">
              <a:spcBef>
                <a:spcPct val="20000"/>
              </a:spcBef>
              <a:buFont typeface="Arial"/>
              <a:buNone/>
              <a:defRPr sz="1000">
                <a:solidFill>
                  <a:srgbClr val="000000"/>
                </a:solidFill>
                <a:cs typeface="Calibri" panose="020F0502020204030204" pitchFamily="34" charset="0"/>
              </a:defRPr>
            </a:lvl1pPr>
            <a:lvl2pPr indent="0" defTabSz="457200">
              <a:spcBef>
                <a:spcPct val="20000"/>
              </a:spcBef>
              <a:buFont typeface="Arial"/>
              <a:buNone/>
              <a:defRPr sz="900">
                <a:latin typeface="Georgia"/>
                <a:cs typeface="Georgia"/>
              </a:defRPr>
            </a:lvl2pPr>
            <a:lvl3pPr indent="0" defTabSz="457200">
              <a:spcBef>
                <a:spcPct val="20000"/>
              </a:spcBef>
              <a:buFont typeface="Arial"/>
              <a:buNone/>
              <a:defRPr sz="900">
                <a:latin typeface="Georgia"/>
                <a:cs typeface="Georgia"/>
              </a:defRPr>
            </a:lvl3pPr>
            <a:lvl4pPr indent="0" defTabSz="457200">
              <a:spcBef>
                <a:spcPct val="20000"/>
              </a:spcBef>
              <a:buFont typeface="Arial"/>
              <a:buNone/>
              <a:defRPr sz="900">
                <a:latin typeface="Georgia"/>
                <a:cs typeface="Georgia"/>
              </a:defRPr>
            </a:lvl4pPr>
            <a:lvl5pPr indent="0" defTabSz="457200">
              <a:spcBef>
                <a:spcPct val="20000"/>
              </a:spcBef>
              <a:buFont typeface="Arial"/>
              <a:buNone/>
              <a:defRPr sz="900">
                <a:latin typeface="Georgia"/>
                <a:cs typeface="Georgia"/>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lvl="0"/>
            <a:r>
              <a:rPr lang="en-US" dirty="0"/>
              <a:t>Proprietary and confidential — do not distribute</a:t>
            </a:r>
          </a:p>
        </p:txBody>
      </p:sp>
      <p:sp>
        <p:nvSpPr>
          <p:cNvPr id="15" name="Text Placeholder 9">
            <a:extLst>
              <a:ext uri="{FF2B5EF4-FFF2-40B4-BE49-F238E27FC236}">
                <a16:creationId xmlns:a16="http://schemas.microsoft.com/office/drawing/2014/main" id="{82FAC416-5A96-491E-91F4-37DD3C42AC2D}"/>
              </a:ext>
            </a:extLst>
          </p:cNvPr>
          <p:cNvSpPr>
            <a:spLocks noGrp="1"/>
          </p:cNvSpPr>
          <p:nvPr>
            <p:ph type="body" sz="quarter" idx="18" hasCustomPrompt="1"/>
          </p:nvPr>
        </p:nvSpPr>
        <p:spPr>
          <a:xfrm>
            <a:off x="4826509" y="266700"/>
            <a:ext cx="3822191" cy="261610"/>
          </a:xfrm>
          <a:prstGeom prst="rect">
            <a:avLst/>
          </a:prstGeom>
        </p:spPr>
        <p:txBody>
          <a:bodyPr wrap="square">
            <a:noAutofit/>
          </a:bodyPr>
          <a:lstStyle>
            <a:lvl1pPr>
              <a:defRPr sz="1400" b="0" cap="all" spc="150" baseline="0">
                <a:solidFill>
                  <a:schemeClr val="accent1"/>
                </a:solidFill>
                <a:latin typeface="+mn-lt"/>
              </a:defRPr>
            </a:lvl1pPr>
            <a:lvl2pPr marL="0" indent="0">
              <a:buNone/>
              <a:defRPr/>
            </a:lvl2pPr>
          </a:lstStyle>
          <a:p>
            <a:pPr lvl="0"/>
            <a:r>
              <a:rPr lang="en-US"/>
              <a:t>Eyebrow identification, CALIBRI, 14PT</a:t>
            </a:r>
          </a:p>
        </p:txBody>
      </p:sp>
      <p:sp>
        <p:nvSpPr>
          <p:cNvPr id="17" name="Text Placeholder 4">
            <a:extLst>
              <a:ext uri="{FF2B5EF4-FFF2-40B4-BE49-F238E27FC236}">
                <a16:creationId xmlns:a16="http://schemas.microsoft.com/office/drawing/2014/main" id="{53FDA49B-BBFC-4479-BD4E-6B88C700E352}"/>
              </a:ext>
            </a:extLst>
          </p:cNvPr>
          <p:cNvSpPr>
            <a:spLocks noGrp="1"/>
          </p:cNvSpPr>
          <p:nvPr>
            <p:ph type="body" sz="quarter" idx="19" hasCustomPrompt="1"/>
          </p:nvPr>
        </p:nvSpPr>
        <p:spPr>
          <a:xfrm>
            <a:off x="4826826" y="1097957"/>
            <a:ext cx="3817302" cy="390525"/>
          </a:xfrm>
          <a:prstGeom prst="rect">
            <a:avLst/>
          </a:prstGeom>
        </p:spPr>
        <p:txBody>
          <a:bodyPr>
            <a:noAutofit/>
          </a:bodyPr>
          <a:lstStyle>
            <a:lvl1pPr>
              <a:defRPr sz="1800" b="1" cap="all" baseline="0">
                <a:solidFill>
                  <a:schemeClr val="accent3"/>
                </a:solidFill>
                <a:latin typeface="+mn-lt"/>
              </a:defRPr>
            </a:lvl1pPr>
          </a:lstStyle>
          <a:p>
            <a:pPr lvl="0"/>
            <a:r>
              <a:rPr lang="en-US"/>
              <a:t>SUBTITLE, CALIBRI, 18PT, BOLD</a:t>
            </a:r>
          </a:p>
        </p:txBody>
      </p:sp>
      <p:sp>
        <p:nvSpPr>
          <p:cNvPr id="19" name="Content Placeholder 5">
            <a:extLst>
              <a:ext uri="{FF2B5EF4-FFF2-40B4-BE49-F238E27FC236}">
                <a16:creationId xmlns:a16="http://schemas.microsoft.com/office/drawing/2014/main" id="{E778DA63-FCCC-4EE0-AA5F-890A1063CF18}"/>
              </a:ext>
            </a:extLst>
          </p:cNvPr>
          <p:cNvSpPr>
            <a:spLocks noGrp="1"/>
          </p:cNvSpPr>
          <p:nvPr>
            <p:ph sz="quarter" idx="20"/>
          </p:nvPr>
        </p:nvSpPr>
        <p:spPr>
          <a:xfrm>
            <a:off x="4826507" y="1619968"/>
            <a:ext cx="3817301" cy="3045695"/>
          </a:xfrm>
        </p:spPr>
        <p:txBody>
          <a:bodyPr>
            <a:noAutofit/>
          </a:bodyPr>
          <a:lstStyle>
            <a:lvl1pPr>
              <a:defRPr sz="1400"/>
            </a:lvl1pPr>
            <a:lvl2pPr>
              <a:defRPr/>
            </a:lvl2pPr>
            <a:lvl3pPr>
              <a:defRPr/>
            </a:lvl3pPr>
            <a:lvl4pP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Slide Number Placeholder 6">
            <a:extLst>
              <a:ext uri="{FF2B5EF4-FFF2-40B4-BE49-F238E27FC236}">
                <a16:creationId xmlns:a16="http://schemas.microsoft.com/office/drawing/2014/main" id="{A5194424-AE09-468A-95DC-0699180FC4E1}"/>
              </a:ext>
            </a:extLst>
          </p:cNvPr>
          <p:cNvSpPr>
            <a:spLocks noGrp="1"/>
          </p:cNvSpPr>
          <p:nvPr>
            <p:ph type="sldNum" sz="quarter" idx="23"/>
          </p:nvPr>
        </p:nvSpPr>
        <p:spPr/>
        <p:txBody>
          <a:bodyPr/>
          <a:lstStyle/>
          <a:p>
            <a:pPr>
              <a:defRPr/>
            </a:pPr>
            <a:r>
              <a:rPr lang="en-IN" dirty="0"/>
              <a:t>|    </a:t>
            </a:r>
            <a:fld id="{7B2119CD-3B2D-4CEB-B404-D2E3F8CD6D69}" type="slidenum">
              <a:rPr lang="en-IN" smtClean="0"/>
              <a:pPr>
                <a:defRPr/>
              </a:pPr>
              <a:t>‹#›</a:t>
            </a:fld>
            <a:endParaRPr lang="en-IN" dirty="0"/>
          </a:p>
        </p:txBody>
      </p:sp>
      <p:sp>
        <p:nvSpPr>
          <p:cNvPr id="3" name="Title 2">
            <a:extLst>
              <a:ext uri="{FF2B5EF4-FFF2-40B4-BE49-F238E27FC236}">
                <a16:creationId xmlns:a16="http://schemas.microsoft.com/office/drawing/2014/main" id="{22AB94D7-D90B-4C16-A5BF-F2C3042C6A24}"/>
              </a:ext>
            </a:extLst>
          </p:cNvPr>
          <p:cNvSpPr>
            <a:spLocks noGrp="1"/>
          </p:cNvSpPr>
          <p:nvPr>
            <p:ph type="title"/>
          </p:nvPr>
        </p:nvSpPr>
        <p:spPr>
          <a:xfrm>
            <a:off x="4818888" y="569594"/>
            <a:ext cx="3822191" cy="390526"/>
          </a:xfrm>
        </p:spPr>
        <p:txBody>
          <a:bodyPr/>
          <a:lstStyle/>
          <a:p>
            <a:r>
              <a:rPr lang="en-US"/>
              <a:t>Click to edit Master title style</a:t>
            </a:r>
            <a:endParaRPr lang="en-IN"/>
          </a:p>
        </p:txBody>
      </p:sp>
    </p:spTree>
    <p:custDataLst>
      <p:tags r:id="rId1"/>
    </p:custDataLst>
    <p:extLst>
      <p:ext uri="{BB962C8B-B14F-4D97-AF65-F5344CB8AC3E}">
        <p14:creationId xmlns:p14="http://schemas.microsoft.com/office/powerpoint/2010/main" val="20333522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Page Chart + Header">
    <p:spTree>
      <p:nvGrpSpPr>
        <p:cNvPr id="1" name=""/>
        <p:cNvGrpSpPr/>
        <p:nvPr/>
      </p:nvGrpSpPr>
      <p:grpSpPr>
        <a:xfrm>
          <a:off x="0" y="0"/>
          <a:ext cx="0" cy="0"/>
          <a:chOff x="0" y="0"/>
          <a:chExt cx="0" cy="0"/>
        </a:xfrm>
      </p:grpSpPr>
      <p:sp>
        <p:nvSpPr>
          <p:cNvPr id="12" name="Text Placeholder 9">
            <a:extLst>
              <a:ext uri="{FF2B5EF4-FFF2-40B4-BE49-F238E27FC236}">
                <a16:creationId xmlns:a16="http://schemas.microsoft.com/office/drawing/2014/main" id="{6DB57EE1-11D5-470C-B633-08E9CE6ABD2E}"/>
              </a:ext>
            </a:extLst>
          </p:cNvPr>
          <p:cNvSpPr>
            <a:spLocks noGrp="1"/>
          </p:cNvSpPr>
          <p:nvPr>
            <p:ph type="body" sz="quarter" idx="10" hasCustomPrompt="1"/>
          </p:nvPr>
        </p:nvSpPr>
        <p:spPr>
          <a:xfrm>
            <a:off x="502921" y="266700"/>
            <a:ext cx="5241925" cy="261610"/>
          </a:xfrm>
          <a:prstGeom prst="rect">
            <a:avLst/>
          </a:prstGeom>
        </p:spPr>
        <p:txBody>
          <a:bodyPr>
            <a:noAutofit/>
          </a:bodyPr>
          <a:lstStyle>
            <a:lvl1pPr>
              <a:defRPr sz="1400" b="0" cap="all" spc="150" baseline="0">
                <a:solidFill>
                  <a:schemeClr val="accent1"/>
                </a:solidFill>
                <a:latin typeface="+mn-lt"/>
              </a:defRPr>
            </a:lvl1pPr>
            <a:lvl2pPr marL="0" indent="0">
              <a:buNone/>
              <a:defRPr/>
            </a:lvl2pPr>
          </a:lstStyle>
          <a:p>
            <a:pPr lvl="0"/>
            <a:r>
              <a:rPr lang="en-US"/>
              <a:t>Eyebrow identification, CALIBRI, 14PT REGULAR</a:t>
            </a:r>
          </a:p>
        </p:txBody>
      </p:sp>
      <p:sp>
        <p:nvSpPr>
          <p:cNvPr id="14" name="Text Placeholder 4">
            <a:extLst>
              <a:ext uri="{FF2B5EF4-FFF2-40B4-BE49-F238E27FC236}">
                <a16:creationId xmlns:a16="http://schemas.microsoft.com/office/drawing/2014/main" id="{69C8B4ED-99D4-4FA7-951B-B230EC2B1EEC}"/>
              </a:ext>
            </a:extLst>
          </p:cNvPr>
          <p:cNvSpPr>
            <a:spLocks noGrp="1"/>
          </p:cNvSpPr>
          <p:nvPr>
            <p:ph type="body" sz="quarter" idx="20" hasCustomPrompt="1"/>
          </p:nvPr>
        </p:nvSpPr>
        <p:spPr>
          <a:xfrm>
            <a:off x="497711" y="1097957"/>
            <a:ext cx="8138160" cy="274320"/>
          </a:xfrm>
          <a:prstGeom prst="rect">
            <a:avLst/>
          </a:prstGeom>
        </p:spPr>
        <p:txBody>
          <a:bodyPr>
            <a:noAutofit/>
          </a:bodyPr>
          <a:lstStyle>
            <a:lvl1pPr>
              <a:defRPr sz="1800" b="1" cap="all" baseline="0">
                <a:solidFill>
                  <a:schemeClr val="accent3"/>
                </a:solidFill>
                <a:latin typeface="+mn-lt"/>
              </a:defRPr>
            </a:lvl1pPr>
          </a:lstStyle>
          <a:p>
            <a:pPr lvl="0"/>
            <a:r>
              <a:rPr lang="en-US"/>
              <a:t>CLICK TO EDIT CHART TITLE, CALIBRI, 18PT, BOLD</a:t>
            </a:r>
          </a:p>
        </p:txBody>
      </p:sp>
      <p:sp>
        <p:nvSpPr>
          <p:cNvPr id="16" name="Text Placeholder 4">
            <a:extLst>
              <a:ext uri="{FF2B5EF4-FFF2-40B4-BE49-F238E27FC236}">
                <a16:creationId xmlns:a16="http://schemas.microsoft.com/office/drawing/2014/main" id="{9849D2D5-1C25-41F7-91C5-A575937D23D1}"/>
              </a:ext>
            </a:extLst>
          </p:cNvPr>
          <p:cNvSpPr>
            <a:spLocks noGrp="1"/>
          </p:cNvSpPr>
          <p:nvPr>
            <p:ph type="body" sz="quarter" idx="21" hasCustomPrompt="1"/>
          </p:nvPr>
        </p:nvSpPr>
        <p:spPr>
          <a:xfrm>
            <a:off x="497710" y="1369506"/>
            <a:ext cx="8138160" cy="274320"/>
          </a:xfrm>
        </p:spPr>
        <p:txBody>
          <a:bodyPr>
            <a:noAutofit/>
          </a:bodyPr>
          <a:lstStyle>
            <a:lvl1pPr>
              <a:defRPr sz="1400"/>
            </a:lvl1pPr>
          </a:lstStyle>
          <a:p>
            <a:pPr lvl="0"/>
            <a:r>
              <a:rPr lang="en-US"/>
              <a:t>Second level for chart subtitle</a:t>
            </a:r>
          </a:p>
        </p:txBody>
      </p:sp>
      <p:sp>
        <p:nvSpPr>
          <p:cNvPr id="17" name="Chart Placeholder 14">
            <a:extLst>
              <a:ext uri="{FF2B5EF4-FFF2-40B4-BE49-F238E27FC236}">
                <a16:creationId xmlns:a16="http://schemas.microsoft.com/office/drawing/2014/main" id="{5F384281-9885-4DF1-AB32-7D6D158EC4B8}"/>
              </a:ext>
            </a:extLst>
          </p:cNvPr>
          <p:cNvSpPr>
            <a:spLocks noGrp="1"/>
          </p:cNvSpPr>
          <p:nvPr>
            <p:ph type="chart" sz="quarter" idx="22"/>
          </p:nvPr>
        </p:nvSpPr>
        <p:spPr>
          <a:xfrm>
            <a:off x="502920" y="1714500"/>
            <a:ext cx="8145780" cy="2743200"/>
          </a:xfrm>
        </p:spPr>
        <p:txBody>
          <a:bodyPr anchor="ctr"/>
          <a:lstStyle>
            <a:lvl1pPr algn="ctr">
              <a:defRPr>
                <a:latin typeface="+mn-lt"/>
              </a:defRPr>
            </a:lvl1pPr>
          </a:lstStyle>
          <a:p>
            <a:r>
              <a:rPr lang="en-US" dirty="0"/>
              <a:t>Click icon to add chart</a:t>
            </a:r>
          </a:p>
        </p:txBody>
      </p:sp>
      <p:sp>
        <p:nvSpPr>
          <p:cNvPr id="18" name="Text Placeholder 7">
            <a:extLst>
              <a:ext uri="{FF2B5EF4-FFF2-40B4-BE49-F238E27FC236}">
                <a16:creationId xmlns:a16="http://schemas.microsoft.com/office/drawing/2014/main" id="{0806C5A9-06E4-4EA0-A5AC-FD02E44C1525}"/>
              </a:ext>
            </a:extLst>
          </p:cNvPr>
          <p:cNvSpPr>
            <a:spLocks noGrp="1"/>
          </p:cNvSpPr>
          <p:nvPr>
            <p:ph type="body" sz="quarter" idx="16" hasCustomPrompt="1"/>
          </p:nvPr>
        </p:nvSpPr>
        <p:spPr>
          <a:xfrm>
            <a:off x="502920" y="4616896"/>
            <a:ext cx="8138160" cy="170816"/>
          </a:xfrm>
          <a:prstGeom prst="rect">
            <a:avLst/>
          </a:prstGeom>
        </p:spPr>
        <p:txBody>
          <a:bodyPr wrap="square" anchor="b" anchorCtr="0">
            <a:spAutoFit/>
          </a:bodyPr>
          <a:lstStyle>
            <a:lvl1pPr>
              <a:lnSpc>
                <a:spcPct val="90000"/>
              </a:lnSpc>
              <a:spcBef>
                <a:spcPts val="200"/>
              </a:spcBef>
              <a:defRPr sz="900" b="0">
                <a:solidFill>
                  <a:schemeClr val="tx1">
                    <a:lumMod val="65000"/>
                    <a:lumOff val="35000"/>
                  </a:schemeClr>
                </a:solidFill>
                <a:latin typeface="+mn-lt"/>
                <a:cs typeface="Calibri" panose="020F0502020204030204" pitchFamily="34" charset="0"/>
              </a:defRPr>
            </a:lvl1pPr>
          </a:lstStyle>
          <a:p>
            <a:pPr lvl="0"/>
            <a:r>
              <a:rPr lang="en-US"/>
              <a:t>Add footnote, source here</a:t>
            </a:r>
          </a:p>
        </p:txBody>
      </p:sp>
      <p:sp>
        <p:nvSpPr>
          <p:cNvPr id="7" name="Slide Number Placeholder 6">
            <a:extLst>
              <a:ext uri="{FF2B5EF4-FFF2-40B4-BE49-F238E27FC236}">
                <a16:creationId xmlns:a16="http://schemas.microsoft.com/office/drawing/2014/main" id="{0672353F-0202-40BD-B19D-D4C9B9A0C62B}"/>
              </a:ext>
            </a:extLst>
          </p:cNvPr>
          <p:cNvSpPr>
            <a:spLocks noGrp="1"/>
          </p:cNvSpPr>
          <p:nvPr>
            <p:ph type="sldNum" sz="quarter" idx="25"/>
          </p:nvPr>
        </p:nvSpPr>
        <p:spPr/>
        <p:txBody>
          <a:bodyPr/>
          <a:lstStyle/>
          <a:p>
            <a:pPr>
              <a:defRPr/>
            </a:pPr>
            <a:r>
              <a:rPr lang="en-IN" dirty="0"/>
              <a:t>|    </a:t>
            </a:r>
            <a:fld id="{7B2119CD-3B2D-4CEB-B404-D2E3F8CD6D69}" type="slidenum">
              <a:rPr lang="en-IN" smtClean="0"/>
              <a:pPr>
                <a:defRPr/>
              </a:pPr>
              <a:t>‹#›</a:t>
            </a:fld>
            <a:endParaRPr lang="en-IN" dirty="0"/>
          </a:p>
        </p:txBody>
      </p:sp>
      <p:sp>
        <p:nvSpPr>
          <p:cNvPr id="3" name="Title 2">
            <a:extLst>
              <a:ext uri="{FF2B5EF4-FFF2-40B4-BE49-F238E27FC236}">
                <a16:creationId xmlns:a16="http://schemas.microsoft.com/office/drawing/2014/main" id="{09B3C7C1-99C7-46EF-8247-FA3C97B61021}"/>
              </a:ext>
            </a:extLst>
          </p:cNvPr>
          <p:cNvSpPr>
            <a:spLocks noGrp="1"/>
          </p:cNvSpPr>
          <p:nvPr>
            <p:ph type="title"/>
          </p:nvPr>
        </p:nvSpPr>
        <p:spPr/>
        <p:txBody>
          <a:bodyPr/>
          <a:lstStyle/>
          <a:p>
            <a:r>
              <a:rPr lang="en-US"/>
              <a:t>Click to edit Master title style</a:t>
            </a:r>
            <a:endParaRPr lang="en-IN"/>
          </a:p>
        </p:txBody>
      </p:sp>
    </p:spTree>
    <p:custDataLst>
      <p:tags r:id="rId1"/>
    </p:custDataLst>
    <p:extLst>
      <p:ext uri="{BB962C8B-B14F-4D97-AF65-F5344CB8AC3E}">
        <p14:creationId xmlns:p14="http://schemas.microsoft.com/office/powerpoint/2010/main" val="42191682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Page Table + Header">
    <p:spTree>
      <p:nvGrpSpPr>
        <p:cNvPr id="1" name=""/>
        <p:cNvGrpSpPr/>
        <p:nvPr/>
      </p:nvGrpSpPr>
      <p:grpSpPr>
        <a:xfrm>
          <a:off x="0" y="0"/>
          <a:ext cx="0" cy="0"/>
          <a:chOff x="0" y="0"/>
          <a:chExt cx="0" cy="0"/>
        </a:xfrm>
      </p:grpSpPr>
      <p:sp>
        <p:nvSpPr>
          <p:cNvPr id="13" name="Text Placeholder 9">
            <a:extLst>
              <a:ext uri="{FF2B5EF4-FFF2-40B4-BE49-F238E27FC236}">
                <a16:creationId xmlns:a16="http://schemas.microsoft.com/office/drawing/2014/main" id="{E4099E12-93CF-4238-950D-B699BBED1B97}"/>
              </a:ext>
            </a:extLst>
          </p:cNvPr>
          <p:cNvSpPr>
            <a:spLocks noGrp="1"/>
          </p:cNvSpPr>
          <p:nvPr>
            <p:ph type="body" sz="quarter" idx="10" hasCustomPrompt="1"/>
          </p:nvPr>
        </p:nvSpPr>
        <p:spPr>
          <a:xfrm>
            <a:off x="502921" y="266700"/>
            <a:ext cx="5241925" cy="261610"/>
          </a:xfrm>
          <a:prstGeom prst="rect">
            <a:avLst/>
          </a:prstGeom>
        </p:spPr>
        <p:txBody>
          <a:bodyPr>
            <a:noAutofit/>
          </a:bodyPr>
          <a:lstStyle>
            <a:lvl1pPr>
              <a:defRPr sz="1400" b="0" cap="all" spc="150" baseline="0">
                <a:solidFill>
                  <a:schemeClr val="accent1"/>
                </a:solidFill>
                <a:latin typeface="+mn-lt"/>
              </a:defRPr>
            </a:lvl1pPr>
            <a:lvl2pPr marL="0" indent="0">
              <a:buNone/>
              <a:defRPr/>
            </a:lvl2pPr>
          </a:lstStyle>
          <a:p>
            <a:pPr lvl="0"/>
            <a:r>
              <a:rPr lang="en-US"/>
              <a:t>Eyebrow identification, CALIBRI, 14PT REGULAR</a:t>
            </a:r>
          </a:p>
        </p:txBody>
      </p:sp>
      <p:sp>
        <p:nvSpPr>
          <p:cNvPr id="16" name="Text Placeholder 4">
            <a:extLst>
              <a:ext uri="{FF2B5EF4-FFF2-40B4-BE49-F238E27FC236}">
                <a16:creationId xmlns:a16="http://schemas.microsoft.com/office/drawing/2014/main" id="{2FAF8700-F002-4A2F-B04A-6FE90BE6FD35}"/>
              </a:ext>
            </a:extLst>
          </p:cNvPr>
          <p:cNvSpPr>
            <a:spLocks noGrp="1"/>
          </p:cNvSpPr>
          <p:nvPr>
            <p:ph type="body" sz="quarter" idx="20" hasCustomPrompt="1"/>
          </p:nvPr>
        </p:nvSpPr>
        <p:spPr>
          <a:xfrm>
            <a:off x="497711" y="1097957"/>
            <a:ext cx="8138160" cy="274320"/>
          </a:xfrm>
          <a:prstGeom prst="rect">
            <a:avLst/>
          </a:prstGeom>
        </p:spPr>
        <p:txBody>
          <a:bodyPr>
            <a:noAutofit/>
          </a:bodyPr>
          <a:lstStyle>
            <a:lvl1pPr>
              <a:defRPr sz="1800" b="1" cap="all" baseline="0">
                <a:solidFill>
                  <a:schemeClr val="accent3"/>
                </a:solidFill>
                <a:latin typeface="+mn-lt"/>
              </a:defRPr>
            </a:lvl1pPr>
          </a:lstStyle>
          <a:p>
            <a:pPr lvl="0"/>
            <a:r>
              <a:rPr lang="en-US"/>
              <a:t>CLICK TO EDIT table TITLE, CALIBRI, 18PT, BOLD</a:t>
            </a:r>
          </a:p>
        </p:txBody>
      </p:sp>
      <p:sp>
        <p:nvSpPr>
          <p:cNvPr id="17" name="Text Placeholder 4">
            <a:extLst>
              <a:ext uri="{FF2B5EF4-FFF2-40B4-BE49-F238E27FC236}">
                <a16:creationId xmlns:a16="http://schemas.microsoft.com/office/drawing/2014/main" id="{CBF897FA-2891-4141-ADA3-1B87FB5BC58E}"/>
              </a:ext>
            </a:extLst>
          </p:cNvPr>
          <p:cNvSpPr>
            <a:spLocks noGrp="1"/>
          </p:cNvSpPr>
          <p:nvPr>
            <p:ph type="body" sz="quarter" idx="21" hasCustomPrompt="1"/>
          </p:nvPr>
        </p:nvSpPr>
        <p:spPr>
          <a:xfrm>
            <a:off x="497710" y="1369506"/>
            <a:ext cx="8138160" cy="274320"/>
          </a:xfrm>
        </p:spPr>
        <p:txBody>
          <a:bodyPr>
            <a:noAutofit/>
          </a:bodyPr>
          <a:lstStyle>
            <a:lvl1pPr>
              <a:defRPr sz="1400"/>
            </a:lvl1pPr>
          </a:lstStyle>
          <a:p>
            <a:pPr lvl="0"/>
            <a:r>
              <a:rPr lang="en-US"/>
              <a:t>Second level for table subtitle</a:t>
            </a:r>
          </a:p>
        </p:txBody>
      </p:sp>
      <p:sp>
        <p:nvSpPr>
          <p:cNvPr id="18" name="Table Placeholder 4">
            <a:extLst>
              <a:ext uri="{FF2B5EF4-FFF2-40B4-BE49-F238E27FC236}">
                <a16:creationId xmlns:a16="http://schemas.microsoft.com/office/drawing/2014/main" id="{2EA10139-92DE-45F7-A9D8-ABD6CC72C084}"/>
              </a:ext>
            </a:extLst>
          </p:cNvPr>
          <p:cNvSpPr>
            <a:spLocks noGrp="1"/>
          </p:cNvSpPr>
          <p:nvPr>
            <p:ph type="tbl" sz="quarter" idx="22"/>
          </p:nvPr>
        </p:nvSpPr>
        <p:spPr>
          <a:xfrm>
            <a:off x="502920" y="1714500"/>
            <a:ext cx="8150990" cy="2743200"/>
          </a:xfrm>
        </p:spPr>
        <p:txBody>
          <a:bodyPr anchor="ctr"/>
          <a:lstStyle>
            <a:lvl1pPr algn="ctr">
              <a:defRPr>
                <a:latin typeface="+mn-lt"/>
              </a:defRPr>
            </a:lvl1pPr>
          </a:lstStyle>
          <a:p>
            <a:r>
              <a:rPr lang="en-US" dirty="0"/>
              <a:t>Click icon to add table</a:t>
            </a:r>
          </a:p>
        </p:txBody>
      </p:sp>
      <p:sp>
        <p:nvSpPr>
          <p:cNvPr id="19" name="Text Placeholder 7">
            <a:extLst>
              <a:ext uri="{FF2B5EF4-FFF2-40B4-BE49-F238E27FC236}">
                <a16:creationId xmlns:a16="http://schemas.microsoft.com/office/drawing/2014/main" id="{347BBFB3-3E66-4180-AF12-56CA7F755311}"/>
              </a:ext>
            </a:extLst>
          </p:cNvPr>
          <p:cNvSpPr>
            <a:spLocks noGrp="1"/>
          </p:cNvSpPr>
          <p:nvPr>
            <p:ph type="body" sz="quarter" idx="16" hasCustomPrompt="1"/>
          </p:nvPr>
        </p:nvSpPr>
        <p:spPr>
          <a:xfrm>
            <a:off x="502920" y="4616896"/>
            <a:ext cx="8138160" cy="170816"/>
          </a:xfrm>
          <a:prstGeom prst="rect">
            <a:avLst/>
          </a:prstGeom>
        </p:spPr>
        <p:txBody>
          <a:bodyPr wrap="square" anchor="b" anchorCtr="0">
            <a:spAutoFit/>
          </a:bodyPr>
          <a:lstStyle>
            <a:lvl1pPr>
              <a:lnSpc>
                <a:spcPct val="90000"/>
              </a:lnSpc>
              <a:spcBef>
                <a:spcPts val="200"/>
              </a:spcBef>
              <a:defRPr sz="900" b="0">
                <a:solidFill>
                  <a:schemeClr val="tx1">
                    <a:lumMod val="65000"/>
                    <a:lumOff val="35000"/>
                  </a:schemeClr>
                </a:solidFill>
                <a:latin typeface="+mn-lt"/>
                <a:cs typeface="Calibri" panose="020F0502020204030204" pitchFamily="34" charset="0"/>
              </a:defRPr>
            </a:lvl1pPr>
          </a:lstStyle>
          <a:p>
            <a:pPr lvl="0"/>
            <a:r>
              <a:rPr lang="en-US"/>
              <a:t>Add footnote, source here</a:t>
            </a:r>
          </a:p>
        </p:txBody>
      </p:sp>
      <p:sp>
        <p:nvSpPr>
          <p:cNvPr id="4" name="Slide Number Placeholder 3">
            <a:extLst>
              <a:ext uri="{FF2B5EF4-FFF2-40B4-BE49-F238E27FC236}">
                <a16:creationId xmlns:a16="http://schemas.microsoft.com/office/drawing/2014/main" id="{5494FFD5-60B8-4C56-97EB-599229FD90B3}"/>
              </a:ext>
            </a:extLst>
          </p:cNvPr>
          <p:cNvSpPr>
            <a:spLocks noGrp="1"/>
          </p:cNvSpPr>
          <p:nvPr>
            <p:ph type="sldNum" sz="quarter" idx="25"/>
          </p:nvPr>
        </p:nvSpPr>
        <p:spPr/>
        <p:txBody>
          <a:bodyPr/>
          <a:lstStyle/>
          <a:p>
            <a:pPr>
              <a:defRPr/>
            </a:pPr>
            <a:r>
              <a:rPr lang="en-IN" dirty="0"/>
              <a:t>|    </a:t>
            </a:r>
            <a:fld id="{7B2119CD-3B2D-4CEB-B404-D2E3F8CD6D69}" type="slidenum">
              <a:rPr lang="en-IN" smtClean="0"/>
              <a:pPr>
                <a:defRPr/>
              </a:pPr>
              <a:t>‹#›</a:t>
            </a:fld>
            <a:endParaRPr lang="en-IN" dirty="0"/>
          </a:p>
        </p:txBody>
      </p:sp>
      <p:sp>
        <p:nvSpPr>
          <p:cNvPr id="6" name="Title 5">
            <a:extLst>
              <a:ext uri="{FF2B5EF4-FFF2-40B4-BE49-F238E27FC236}">
                <a16:creationId xmlns:a16="http://schemas.microsoft.com/office/drawing/2014/main" id="{1D78DA13-52C4-4A1D-BD59-DC0D557C1771}"/>
              </a:ext>
            </a:extLst>
          </p:cNvPr>
          <p:cNvSpPr>
            <a:spLocks noGrp="1"/>
          </p:cNvSpPr>
          <p:nvPr>
            <p:ph type="title"/>
          </p:nvPr>
        </p:nvSpPr>
        <p:spPr/>
        <p:txBody>
          <a:bodyPr/>
          <a:lstStyle/>
          <a:p>
            <a:r>
              <a:rPr lang="en-US"/>
              <a:t>Click to edit Master title style</a:t>
            </a:r>
            <a:endParaRPr lang="en-IN"/>
          </a:p>
        </p:txBody>
      </p:sp>
    </p:spTree>
    <p:extLst>
      <p:ext uri="{BB962C8B-B14F-4D97-AF65-F5344CB8AC3E}">
        <p14:creationId xmlns:p14="http://schemas.microsoft.com/office/powerpoint/2010/main" val="5006787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 Half-content &amp; full image layout">
    <p:spTree>
      <p:nvGrpSpPr>
        <p:cNvPr id="1" name=""/>
        <p:cNvGrpSpPr/>
        <p:nvPr/>
      </p:nvGrpSpPr>
      <p:grpSpPr>
        <a:xfrm>
          <a:off x="0" y="0"/>
          <a:ext cx="0" cy="0"/>
          <a:chOff x="0" y="0"/>
          <a:chExt cx="0" cy="0"/>
        </a:xfrm>
      </p:grpSpPr>
      <p:sp>
        <p:nvSpPr>
          <p:cNvPr id="5" name="Picture Placeholder 9">
            <a:extLst>
              <a:ext uri="{FF2B5EF4-FFF2-40B4-BE49-F238E27FC236}">
                <a16:creationId xmlns:a16="http://schemas.microsoft.com/office/drawing/2014/main" id="{EBBC6B44-1A66-4C17-802D-CD6F3BEB84DB}"/>
              </a:ext>
            </a:extLst>
          </p:cNvPr>
          <p:cNvSpPr>
            <a:spLocks noGrp="1"/>
          </p:cNvSpPr>
          <p:nvPr>
            <p:ph type="pic" sz="quarter" idx="14" hasCustomPrompt="1"/>
          </p:nvPr>
        </p:nvSpPr>
        <p:spPr>
          <a:xfrm>
            <a:off x="1" y="0"/>
            <a:ext cx="9144000" cy="5143500"/>
          </a:xfrm>
          <a:prstGeom prst="rect">
            <a:avLst/>
          </a:prstGeom>
          <a:solidFill>
            <a:schemeClr val="bg2"/>
          </a:solidFill>
          <a:ln>
            <a:noFill/>
          </a:ln>
          <a:effectLst/>
        </p:spPr>
        <p:txBody>
          <a:bodyPr lIns="365760" rIns="365760" anchor="ctr" anchorCtr="1"/>
          <a:lstStyle>
            <a:lvl1pPr marL="3776663" indent="0" algn="l">
              <a:tabLst/>
              <a:defRPr sz="1800" b="0" baseline="0">
                <a:solidFill>
                  <a:schemeClr val="accent1"/>
                </a:solidFill>
                <a:latin typeface="+mn-lt"/>
              </a:defRPr>
            </a:lvl1pPr>
          </a:lstStyle>
          <a:p>
            <a:r>
              <a:rPr lang="en-US" dirty="0"/>
              <a:t>Insert an image</a:t>
            </a:r>
            <a:br>
              <a:rPr lang="en-US" dirty="0"/>
            </a:br>
            <a:r>
              <a:rPr lang="en-US" dirty="0"/>
              <a:t>within this placeholder </a:t>
            </a:r>
          </a:p>
        </p:txBody>
      </p:sp>
      <p:sp>
        <p:nvSpPr>
          <p:cNvPr id="10" name="Content Placeholder 2">
            <a:extLst>
              <a:ext uri="{FF2B5EF4-FFF2-40B4-BE49-F238E27FC236}">
                <a16:creationId xmlns:a16="http://schemas.microsoft.com/office/drawing/2014/main" id="{3C8B7A96-E0C8-46F1-B070-891752D196D5}"/>
              </a:ext>
            </a:extLst>
          </p:cNvPr>
          <p:cNvSpPr txBox="1">
            <a:spLocks/>
          </p:cNvSpPr>
          <p:nvPr userDrawn="1"/>
        </p:nvSpPr>
        <p:spPr bwMode="gray">
          <a:xfrm>
            <a:off x="502920" y="4820603"/>
            <a:ext cx="3057981" cy="219076"/>
          </a:xfrm>
          <a:prstGeom prst="rect">
            <a:avLst/>
          </a:prstGeom>
        </p:spPr>
        <p:txBody>
          <a:bodyPr vert="horz" lIns="0" rIns="0" anchor="b" anchorCtr="0"/>
          <a:lstStyle>
            <a:defPPr>
              <a:defRPr lang="en-US"/>
            </a:defPPr>
            <a:lvl1pPr indent="0" defTabSz="457200">
              <a:spcBef>
                <a:spcPct val="20000"/>
              </a:spcBef>
              <a:buFont typeface="Arial"/>
              <a:buNone/>
              <a:defRPr sz="1000">
                <a:solidFill>
                  <a:srgbClr val="000000"/>
                </a:solidFill>
                <a:cs typeface="Calibri" panose="020F0502020204030204" pitchFamily="34" charset="0"/>
              </a:defRPr>
            </a:lvl1pPr>
            <a:lvl2pPr indent="0" defTabSz="457200">
              <a:spcBef>
                <a:spcPct val="20000"/>
              </a:spcBef>
              <a:buFont typeface="Arial"/>
              <a:buNone/>
              <a:defRPr sz="900">
                <a:latin typeface="Georgia"/>
                <a:cs typeface="Georgia"/>
              </a:defRPr>
            </a:lvl2pPr>
            <a:lvl3pPr indent="0" defTabSz="457200">
              <a:spcBef>
                <a:spcPct val="20000"/>
              </a:spcBef>
              <a:buFont typeface="Arial"/>
              <a:buNone/>
              <a:defRPr sz="900">
                <a:latin typeface="Georgia"/>
                <a:cs typeface="Georgia"/>
              </a:defRPr>
            </a:lvl3pPr>
            <a:lvl4pPr indent="0" defTabSz="457200">
              <a:spcBef>
                <a:spcPct val="20000"/>
              </a:spcBef>
              <a:buFont typeface="Arial"/>
              <a:buNone/>
              <a:defRPr sz="900">
                <a:latin typeface="Georgia"/>
                <a:cs typeface="Georgia"/>
              </a:defRPr>
            </a:lvl4pPr>
            <a:lvl5pPr indent="0" defTabSz="457200">
              <a:spcBef>
                <a:spcPct val="20000"/>
              </a:spcBef>
              <a:buFont typeface="Arial"/>
              <a:buNone/>
              <a:defRPr sz="900">
                <a:latin typeface="Georgia"/>
                <a:cs typeface="Georgia"/>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lvl="0"/>
            <a:r>
              <a:rPr lang="en-US" dirty="0"/>
              <a:t>Proprietary and confidential — do not distribute</a:t>
            </a:r>
          </a:p>
        </p:txBody>
      </p:sp>
      <p:sp>
        <p:nvSpPr>
          <p:cNvPr id="14" name="Text Placeholder 9">
            <a:extLst>
              <a:ext uri="{FF2B5EF4-FFF2-40B4-BE49-F238E27FC236}">
                <a16:creationId xmlns:a16="http://schemas.microsoft.com/office/drawing/2014/main" id="{BD57305E-F709-4E9E-B399-8D21F2A51FF6}"/>
              </a:ext>
            </a:extLst>
          </p:cNvPr>
          <p:cNvSpPr>
            <a:spLocks noGrp="1"/>
          </p:cNvSpPr>
          <p:nvPr>
            <p:ph type="body" sz="quarter" idx="18" hasCustomPrompt="1"/>
          </p:nvPr>
        </p:nvSpPr>
        <p:spPr>
          <a:xfrm>
            <a:off x="502921" y="266700"/>
            <a:ext cx="3822191" cy="261610"/>
          </a:xfrm>
          <a:prstGeom prst="rect">
            <a:avLst/>
          </a:prstGeom>
        </p:spPr>
        <p:txBody>
          <a:bodyPr wrap="square">
            <a:noAutofit/>
          </a:bodyPr>
          <a:lstStyle>
            <a:lvl1pPr>
              <a:defRPr sz="1400" b="0" cap="all" spc="150" baseline="0">
                <a:solidFill>
                  <a:schemeClr val="accent1"/>
                </a:solidFill>
                <a:latin typeface="+mn-lt"/>
              </a:defRPr>
            </a:lvl1pPr>
            <a:lvl2pPr marL="0" indent="0">
              <a:buNone/>
              <a:defRPr/>
            </a:lvl2pPr>
          </a:lstStyle>
          <a:p>
            <a:pPr lvl="0"/>
            <a:r>
              <a:rPr lang="en-US"/>
              <a:t>Eyebrow identification, CALIBRI, 14PT</a:t>
            </a:r>
          </a:p>
        </p:txBody>
      </p:sp>
      <p:sp>
        <p:nvSpPr>
          <p:cNvPr id="16" name="Content Placeholder 5">
            <a:extLst>
              <a:ext uri="{FF2B5EF4-FFF2-40B4-BE49-F238E27FC236}">
                <a16:creationId xmlns:a16="http://schemas.microsoft.com/office/drawing/2014/main" id="{C73EADF8-32AF-409A-AD0A-3134A5D09D53}"/>
              </a:ext>
            </a:extLst>
          </p:cNvPr>
          <p:cNvSpPr>
            <a:spLocks noGrp="1"/>
          </p:cNvSpPr>
          <p:nvPr>
            <p:ph sz="quarter" idx="19"/>
          </p:nvPr>
        </p:nvSpPr>
        <p:spPr>
          <a:xfrm>
            <a:off x="502919" y="1411940"/>
            <a:ext cx="3822191" cy="3251499"/>
          </a:xfrm>
        </p:spPr>
        <p:txBody>
          <a:bodyPr/>
          <a:lstStyle>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Date Placeholder 5">
            <a:extLst>
              <a:ext uri="{FF2B5EF4-FFF2-40B4-BE49-F238E27FC236}">
                <a16:creationId xmlns:a16="http://schemas.microsoft.com/office/drawing/2014/main" id="{89AEB25F-FA40-4727-8C63-0FB00C65B1F1}"/>
              </a:ext>
            </a:extLst>
          </p:cNvPr>
          <p:cNvSpPr>
            <a:spLocks noGrp="1"/>
          </p:cNvSpPr>
          <p:nvPr>
            <p:ph type="dt" sz="half" idx="20"/>
          </p:nvPr>
        </p:nvSpPr>
        <p:spPr>
          <a:xfrm>
            <a:off x="7531511" y="4767263"/>
            <a:ext cx="787879" cy="274637"/>
          </a:xfrm>
          <a:prstGeom prst="rect">
            <a:avLst/>
          </a:prstGeom>
        </p:spPr>
        <p:txBody>
          <a:bodyPr/>
          <a:lstStyle/>
          <a:p>
            <a:fld id="{2E3F27D6-5AB9-4FDB-A20C-E44F2284AF59}" type="datetime5">
              <a:rPr lang="en-US" sz="1000" smtClean="0"/>
              <a:t>15-Jun-26</a:t>
            </a:fld>
            <a:endParaRPr lang="en-IN" sz="1000" dirty="0"/>
          </a:p>
        </p:txBody>
      </p:sp>
      <p:sp>
        <p:nvSpPr>
          <p:cNvPr id="8" name="Slide Number Placeholder 7">
            <a:extLst>
              <a:ext uri="{FF2B5EF4-FFF2-40B4-BE49-F238E27FC236}">
                <a16:creationId xmlns:a16="http://schemas.microsoft.com/office/drawing/2014/main" id="{E0E4568D-868E-42F7-926A-483A8A7B381A}"/>
              </a:ext>
            </a:extLst>
          </p:cNvPr>
          <p:cNvSpPr>
            <a:spLocks noGrp="1"/>
          </p:cNvSpPr>
          <p:nvPr>
            <p:ph type="sldNum" sz="quarter" idx="22"/>
          </p:nvPr>
        </p:nvSpPr>
        <p:spPr/>
        <p:txBody>
          <a:bodyPr/>
          <a:lstStyle/>
          <a:p>
            <a:pPr>
              <a:defRPr/>
            </a:pPr>
            <a:r>
              <a:rPr lang="en-IN" dirty="0"/>
              <a:t>|    </a:t>
            </a:r>
            <a:fld id="{7B2119CD-3B2D-4CEB-B404-D2E3F8CD6D69}" type="slidenum">
              <a:rPr lang="en-IN" smtClean="0"/>
              <a:pPr>
                <a:defRPr/>
              </a:pPr>
              <a:t>‹#›</a:t>
            </a:fld>
            <a:endParaRPr lang="en-IN" dirty="0"/>
          </a:p>
        </p:txBody>
      </p:sp>
      <p:sp>
        <p:nvSpPr>
          <p:cNvPr id="3" name="Title 2">
            <a:extLst>
              <a:ext uri="{FF2B5EF4-FFF2-40B4-BE49-F238E27FC236}">
                <a16:creationId xmlns:a16="http://schemas.microsoft.com/office/drawing/2014/main" id="{F49B87BA-CB3B-4626-87FF-39721BA39BC9}"/>
              </a:ext>
            </a:extLst>
          </p:cNvPr>
          <p:cNvSpPr>
            <a:spLocks noGrp="1"/>
          </p:cNvSpPr>
          <p:nvPr>
            <p:ph type="title"/>
          </p:nvPr>
        </p:nvSpPr>
        <p:spPr>
          <a:xfrm>
            <a:off x="502920" y="569594"/>
            <a:ext cx="3822190" cy="390526"/>
          </a:xfrm>
        </p:spPr>
        <p:txBody>
          <a:bodyPr/>
          <a:lstStyle/>
          <a:p>
            <a:r>
              <a:rPr lang="en-US"/>
              <a:t>Click to edit Master title style</a:t>
            </a:r>
            <a:endParaRPr lang="en-IN"/>
          </a:p>
        </p:txBody>
      </p:sp>
    </p:spTree>
    <p:custDataLst>
      <p:tags r:id="rId1"/>
    </p:custDataLst>
    <p:extLst>
      <p:ext uri="{BB962C8B-B14F-4D97-AF65-F5344CB8AC3E}">
        <p14:creationId xmlns:p14="http://schemas.microsoft.com/office/powerpoint/2010/main" val="3977696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ILS Cart Tem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67637-863A-8102-58DF-8B875550E4D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9006CF8-34D6-AE46-AE73-0A68CFF1834B}"/>
              </a:ext>
            </a:extLst>
          </p:cNvPr>
          <p:cNvSpPr>
            <a:spLocks noGrp="1"/>
          </p:cNvSpPr>
          <p:nvPr>
            <p:ph type="sldNum" sz="quarter" idx="10"/>
          </p:nvPr>
        </p:nvSpPr>
        <p:spPr/>
        <p:txBody>
          <a:bodyPr/>
          <a:lstStyle/>
          <a:p>
            <a:pPr>
              <a:defRPr/>
            </a:pPr>
            <a:r>
              <a:rPr lang="en-IN" dirty="0"/>
              <a:t>|    </a:t>
            </a:r>
            <a:fld id="{7B2119CD-3B2D-4CEB-B404-D2E3F8CD6D69}" type="slidenum">
              <a:rPr lang="en-IN" smtClean="0"/>
              <a:pPr>
                <a:defRPr/>
              </a:pPr>
              <a:t>‹#›</a:t>
            </a:fld>
            <a:endParaRPr lang="en-IN" dirty="0"/>
          </a:p>
        </p:txBody>
      </p:sp>
      <p:sp>
        <p:nvSpPr>
          <p:cNvPr id="5" name="Text Placeholder 4">
            <a:extLst>
              <a:ext uri="{FF2B5EF4-FFF2-40B4-BE49-F238E27FC236}">
                <a16:creationId xmlns:a16="http://schemas.microsoft.com/office/drawing/2014/main" id="{FD5F37F7-90D0-097C-321A-BD91FEEF4C51}"/>
              </a:ext>
            </a:extLst>
          </p:cNvPr>
          <p:cNvSpPr>
            <a:spLocks noGrp="1"/>
          </p:cNvSpPr>
          <p:nvPr>
            <p:ph type="body" sz="quarter" idx="11" hasCustomPrompt="1"/>
          </p:nvPr>
        </p:nvSpPr>
        <p:spPr>
          <a:xfrm>
            <a:off x="502920" y="1287167"/>
            <a:ext cx="3984625" cy="3397250"/>
          </a:xfrm>
        </p:spPr>
        <p:txBody>
          <a:bodyPr/>
          <a:lstStyle>
            <a:lvl1pPr>
              <a:defRPr sz="1600" b="0">
                <a:solidFill>
                  <a:srgbClr val="009CDE"/>
                </a:solidFill>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6" name="Group 5">
            <a:extLst>
              <a:ext uri="{FF2B5EF4-FFF2-40B4-BE49-F238E27FC236}">
                <a16:creationId xmlns:a16="http://schemas.microsoft.com/office/drawing/2014/main" id="{A2DFFA8A-0C57-AC0E-F393-85087DB9CB04}"/>
              </a:ext>
            </a:extLst>
          </p:cNvPr>
          <p:cNvGrpSpPr/>
          <p:nvPr userDrawn="1"/>
        </p:nvGrpSpPr>
        <p:grpSpPr>
          <a:xfrm>
            <a:off x="520595" y="203389"/>
            <a:ext cx="2690864" cy="238833"/>
            <a:chOff x="4066256" y="1629208"/>
            <a:chExt cx="3251849" cy="477093"/>
          </a:xfrm>
        </p:grpSpPr>
        <p:sp>
          <p:nvSpPr>
            <p:cNvPr id="7" name="object 15">
              <a:extLst>
                <a:ext uri="{FF2B5EF4-FFF2-40B4-BE49-F238E27FC236}">
                  <a16:creationId xmlns:a16="http://schemas.microsoft.com/office/drawing/2014/main" id="{56B83BD5-6876-0271-7297-F295E90CA428}"/>
                </a:ext>
              </a:extLst>
            </p:cNvPr>
            <p:cNvSpPr/>
            <p:nvPr/>
          </p:nvSpPr>
          <p:spPr>
            <a:xfrm>
              <a:off x="4066256" y="1635131"/>
              <a:ext cx="1190592" cy="471170"/>
            </a:xfrm>
            <a:custGeom>
              <a:avLst/>
              <a:gdLst/>
              <a:ahLst/>
              <a:cxnLst/>
              <a:rect l="l" t="t" r="r" b="b"/>
              <a:pathLst>
                <a:path w="1178560" h="471169">
                  <a:moveTo>
                    <a:pt x="942594" y="0"/>
                  </a:moveTo>
                  <a:lnTo>
                    <a:pt x="0" y="0"/>
                  </a:lnTo>
                  <a:lnTo>
                    <a:pt x="0" y="470916"/>
                  </a:lnTo>
                  <a:lnTo>
                    <a:pt x="942594" y="470916"/>
                  </a:lnTo>
                  <a:lnTo>
                    <a:pt x="1178052" y="235458"/>
                  </a:lnTo>
                  <a:lnTo>
                    <a:pt x="942594" y="0"/>
                  </a:lnTo>
                  <a:close/>
                </a:path>
              </a:pathLst>
            </a:custGeom>
            <a:solidFill>
              <a:schemeClr val="accent2"/>
            </a:solidFill>
          </p:spPr>
          <p:txBody>
            <a:bodyPr wrap="square" lIns="0" tIns="0" rIns="0" bIns="0" rtlCol="0"/>
            <a:lstStyle/>
            <a:p>
              <a:endParaRPr dirty="0"/>
            </a:p>
          </p:txBody>
        </p:sp>
        <p:sp>
          <p:nvSpPr>
            <p:cNvPr id="8" name="object 16">
              <a:extLst>
                <a:ext uri="{FF2B5EF4-FFF2-40B4-BE49-F238E27FC236}">
                  <a16:creationId xmlns:a16="http://schemas.microsoft.com/office/drawing/2014/main" id="{65B92B31-E756-CE69-71F2-E574E551C4B4}"/>
                </a:ext>
              </a:extLst>
            </p:cNvPr>
            <p:cNvSpPr txBox="1"/>
            <p:nvPr/>
          </p:nvSpPr>
          <p:spPr>
            <a:xfrm>
              <a:off x="4198420" y="1655277"/>
              <a:ext cx="781478" cy="445102"/>
            </a:xfrm>
            <a:prstGeom prst="rect">
              <a:avLst/>
            </a:prstGeom>
          </p:spPr>
          <p:txBody>
            <a:bodyPr vert="horz" wrap="square" lIns="0" tIns="12700" rIns="0" bIns="0" rtlCol="0">
              <a:spAutoFit/>
            </a:bodyPr>
            <a:lstStyle/>
            <a:p>
              <a:pPr marL="12700">
                <a:lnSpc>
                  <a:spcPts val="800"/>
                </a:lnSpc>
                <a:spcBef>
                  <a:spcPts val="100"/>
                </a:spcBef>
              </a:pPr>
              <a:r>
                <a:rPr lang="en-US" sz="900" b="1" cap="all" spc="-10" dirty="0">
                  <a:solidFill>
                    <a:schemeClr val="bg1"/>
                  </a:solidFill>
                  <a:latin typeface="Calibri"/>
                  <a:cs typeface="Calibri"/>
                </a:rPr>
                <a:t>CARTRIDGE</a:t>
              </a:r>
              <a:br>
                <a:rPr lang="en-US" sz="900" b="1" cap="all" spc="-10" dirty="0">
                  <a:solidFill>
                    <a:schemeClr val="bg1"/>
                  </a:solidFill>
                  <a:latin typeface="Calibri"/>
                  <a:cs typeface="Calibri"/>
                </a:rPr>
              </a:br>
              <a:r>
                <a:rPr lang="en-US" sz="900" b="1" cap="all" spc="-10" dirty="0">
                  <a:solidFill>
                    <a:schemeClr val="bg1"/>
                  </a:solidFill>
                  <a:latin typeface="Calibri"/>
                  <a:cs typeface="Calibri"/>
                </a:rPr>
                <a:t>OVERVIEW </a:t>
              </a:r>
              <a:endParaRPr sz="900" cap="all" dirty="0">
                <a:solidFill>
                  <a:schemeClr val="bg1"/>
                </a:solidFill>
                <a:latin typeface="Calibri"/>
                <a:cs typeface="Calibri"/>
              </a:endParaRPr>
            </a:p>
          </p:txBody>
        </p:sp>
        <p:sp>
          <p:nvSpPr>
            <p:cNvPr id="9" name="object 17">
              <a:extLst>
                <a:ext uri="{FF2B5EF4-FFF2-40B4-BE49-F238E27FC236}">
                  <a16:creationId xmlns:a16="http://schemas.microsoft.com/office/drawing/2014/main" id="{4DC3C56A-6A89-4DFD-4AA9-948C4A9EFD0A}"/>
                </a:ext>
              </a:extLst>
            </p:cNvPr>
            <p:cNvSpPr/>
            <p:nvPr/>
          </p:nvSpPr>
          <p:spPr>
            <a:xfrm>
              <a:off x="5112060" y="1629208"/>
              <a:ext cx="1178561" cy="471171"/>
            </a:xfrm>
            <a:custGeom>
              <a:avLst/>
              <a:gdLst/>
              <a:ahLst/>
              <a:cxnLst/>
              <a:rect l="l" t="t" r="r" b="b"/>
              <a:pathLst>
                <a:path w="1178560" h="471169">
                  <a:moveTo>
                    <a:pt x="942594" y="0"/>
                  </a:moveTo>
                  <a:lnTo>
                    <a:pt x="0" y="0"/>
                  </a:lnTo>
                  <a:lnTo>
                    <a:pt x="235458" y="235458"/>
                  </a:lnTo>
                  <a:lnTo>
                    <a:pt x="0" y="470916"/>
                  </a:lnTo>
                  <a:lnTo>
                    <a:pt x="942594" y="470916"/>
                  </a:lnTo>
                  <a:lnTo>
                    <a:pt x="1178052" y="235458"/>
                  </a:lnTo>
                  <a:lnTo>
                    <a:pt x="942594" y="0"/>
                  </a:lnTo>
                  <a:close/>
                </a:path>
              </a:pathLst>
            </a:custGeom>
            <a:solidFill>
              <a:srgbClr val="27C6DF"/>
            </a:solidFill>
          </p:spPr>
          <p:txBody>
            <a:bodyPr wrap="square" lIns="0" tIns="0" rIns="0" bIns="0" rtlCol="0"/>
            <a:lstStyle/>
            <a:p>
              <a:endParaRPr dirty="0"/>
            </a:p>
          </p:txBody>
        </p:sp>
        <p:sp>
          <p:nvSpPr>
            <p:cNvPr id="10" name="object 19">
              <a:extLst>
                <a:ext uri="{FF2B5EF4-FFF2-40B4-BE49-F238E27FC236}">
                  <a16:creationId xmlns:a16="http://schemas.microsoft.com/office/drawing/2014/main" id="{2F87D1EC-E916-0512-15DB-0A4586C6F6AB}"/>
                </a:ext>
              </a:extLst>
            </p:cNvPr>
            <p:cNvSpPr/>
            <p:nvPr/>
          </p:nvSpPr>
          <p:spPr>
            <a:xfrm>
              <a:off x="6139545" y="1629210"/>
              <a:ext cx="1178560" cy="471170"/>
            </a:xfrm>
            <a:custGeom>
              <a:avLst/>
              <a:gdLst/>
              <a:ahLst/>
              <a:cxnLst/>
              <a:rect l="l" t="t" r="r" b="b"/>
              <a:pathLst>
                <a:path w="1178560" h="471170">
                  <a:moveTo>
                    <a:pt x="942594" y="0"/>
                  </a:moveTo>
                  <a:lnTo>
                    <a:pt x="0" y="0"/>
                  </a:lnTo>
                  <a:lnTo>
                    <a:pt x="235458" y="235458"/>
                  </a:lnTo>
                  <a:lnTo>
                    <a:pt x="0" y="470916"/>
                  </a:lnTo>
                  <a:lnTo>
                    <a:pt x="942594" y="470916"/>
                  </a:lnTo>
                  <a:lnTo>
                    <a:pt x="1178052" y="235458"/>
                  </a:lnTo>
                  <a:lnTo>
                    <a:pt x="942594" y="0"/>
                  </a:lnTo>
                  <a:close/>
                </a:path>
              </a:pathLst>
            </a:custGeom>
            <a:solidFill>
              <a:schemeClr val="accent3"/>
            </a:solidFill>
          </p:spPr>
          <p:txBody>
            <a:bodyPr wrap="square" lIns="0" tIns="0" rIns="0" bIns="0" rtlCol="0"/>
            <a:lstStyle/>
            <a:p>
              <a:endParaRPr dirty="0"/>
            </a:p>
          </p:txBody>
        </p:sp>
        <p:sp>
          <p:nvSpPr>
            <p:cNvPr id="11" name="object 18">
              <a:extLst>
                <a:ext uri="{FF2B5EF4-FFF2-40B4-BE49-F238E27FC236}">
                  <a16:creationId xmlns:a16="http://schemas.microsoft.com/office/drawing/2014/main" id="{B32F0449-F803-DABB-746E-C8D471566B50}"/>
                </a:ext>
              </a:extLst>
            </p:cNvPr>
            <p:cNvSpPr txBox="1"/>
            <p:nvPr/>
          </p:nvSpPr>
          <p:spPr>
            <a:xfrm>
              <a:off x="5384874" y="1677842"/>
              <a:ext cx="854934" cy="425889"/>
            </a:xfrm>
            <a:prstGeom prst="rect">
              <a:avLst/>
            </a:prstGeom>
          </p:spPr>
          <p:txBody>
            <a:bodyPr vert="horz" wrap="square" lIns="0" tIns="31750" rIns="0" bIns="0" rtlCol="0">
              <a:spAutoFit/>
            </a:bodyPr>
            <a:lstStyle/>
            <a:p>
              <a:pPr marL="78105" marR="5080" indent="-66040">
                <a:lnSpc>
                  <a:spcPts val="500"/>
                </a:lnSpc>
                <a:spcBef>
                  <a:spcPts val="250"/>
                </a:spcBef>
              </a:pPr>
              <a:r>
                <a:rPr lang="en-US" sz="900" b="1" spc="-10" dirty="0">
                  <a:solidFill>
                    <a:schemeClr val="bg1">
                      <a:alpha val="50000"/>
                    </a:schemeClr>
                  </a:solidFill>
                  <a:latin typeface="Calibri"/>
                  <a:cs typeface="Calibri"/>
                </a:rPr>
                <a:t>RUNNING </a:t>
              </a:r>
            </a:p>
            <a:p>
              <a:pPr marL="78105" marR="5080" indent="-66040">
                <a:lnSpc>
                  <a:spcPts val="500"/>
                </a:lnSpc>
                <a:spcBef>
                  <a:spcPts val="250"/>
                </a:spcBef>
              </a:pPr>
              <a:r>
                <a:rPr lang="en-US" sz="900" b="1" spc="-10" dirty="0">
                  <a:solidFill>
                    <a:schemeClr val="bg1">
                      <a:alpha val="50000"/>
                    </a:schemeClr>
                  </a:solidFill>
                  <a:latin typeface="Calibri"/>
                  <a:cs typeface="Calibri"/>
                </a:rPr>
                <a:t>A TEST</a:t>
              </a:r>
              <a:endParaRPr lang="en-US" sz="900" dirty="0">
                <a:solidFill>
                  <a:schemeClr val="bg1">
                    <a:alpha val="50000"/>
                  </a:schemeClr>
                </a:solidFill>
                <a:latin typeface="Calibri"/>
                <a:cs typeface="Calibri"/>
              </a:endParaRPr>
            </a:p>
          </p:txBody>
        </p:sp>
      </p:grpSp>
      <p:sp>
        <p:nvSpPr>
          <p:cNvPr id="4" name="object 20">
            <a:extLst>
              <a:ext uri="{FF2B5EF4-FFF2-40B4-BE49-F238E27FC236}">
                <a16:creationId xmlns:a16="http://schemas.microsoft.com/office/drawing/2014/main" id="{F7119D53-C7D3-DA25-5B99-0C655715DF6C}"/>
              </a:ext>
            </a:extLst>
          </p:cNvPr>
          <p:cNvSpPr txBox="1"/>
          <p:nvPr userDrawn="1"/>
        </p:nvSpPr>
        <p:spPr>
          <a:xfrm>
            <a:off x="2478244" y="214109"/>
            <a:ext cx="616199" cy="120226"/>
          </a:xfrm>
          <a:prstGeom prst="rect">
            <a:avLst/>
          </a:prstGeom>
        </p:spPr>
        <p:txBody>
          <a:bodyPr vert="horz" wrap="square" lIns="0" tIns="12700" rIns="0" bIns="0" rtlCol="0">
            <a:spAutoFit/>
          </a:bodyPr>
          <a:lstStyle/>
          <a:p>
            <a:pPr marL="12700">
              <a:lnSpc>
                <a:spcPts val="800"/>
              </a:lnSpc>
              <a:spcBef>
                <a:spcPts val="100"/>
              </a:spcBef>
            </a:pPr>
            <a:r>
              <a:rPr lang="en-US" sz="900" b="1" dirty="0">
                <a:solidFill>
                  <a:schemeClr val="bg1">
                    <a:alpha val="50000"/>
                  </a:schemeClr>
                </a:solidFill>
                <a:latin typeface="Calibri"/>
                <a:cs typeface="Calibri"/>
              </a:rPr>
              <a:t>AVOIDING</a:t>
            </a:r>
            <a:endParaRPr lang="en-US" sz="900" dirty="0">
              <a:solidFill>
                <a:schemeClr val="bg1">
                  <a:alpha val="50000"/>
                </a:schemeClr>
              </a:solidFill>
              <a:latin typeface="Calibri"/>
              <a:cs typeface="Calibri"/>
            </a:endParaRPr>
          </a:p>
        </p:txBody>
      </p:sp>
      <p:sp>
        <p:nvSpPr>
          <p:cNvPr id="13" name="object 20">
            <a:extLst>
              <a:ext uri="{FF2B5EF4-FFF2-40B4-BE49-F238E27FC236}">
                <a16:creationId xmlns:a16="http://schemas.microsoft.com/office/drawing/2014/main" id="{AF4D776B-1517-F7A3-E3D1-BC0F8E961ABC}"/>
              </a:ext>
            </a:extLst>
          </p:cNvPr>
          <p:cNvSpPr txBox="1"/>
          <p:nvPr userDrawn="1"/>
        </p:nvSpPr>
        <p:spPr>
          <a:xfrm>
            <a:off x="2383415" y="325569"/>
            <a:ext cx="680844" cy="120226"/>
          </a:xfrm>
          <a:prstGeom prst="rect">
            <a:avLst/>
          </a:prstGeom>
        </p:spPr>
        <p:txBody>
          <a:bodyPr vert="horz" wrap="square" lIns="0" tIns="12700" rIns="0" bIns="0" rtlCol="0">
            <a:spAutoFit/>
          </a:bodyPr>
          <a:lstStyle/>
          <a:p>
            <a:pPr marL="12700" algn="ctr">
              <a:lnSpc>
                <a:spcPts val="800"/>
              </a:lnSpc>
              <a:spcBef>
                <a:spcPts val="100"/>
              </a:spcBef>
            </a:pPr>
            <a:r>
              <a:rPr lang="en-US" sz="900" b="1" dirty="0">
                <a:solidFill>
                  <a:schemeClr val="bg1">
                    <a:alpha val="50000"/>
                  </a:schemeClr>
                </a:solidFill>
                <a:latin typeface="Calibri"/>
                <a:cs typeface="Calibri"/>
              </a:rPr>
              <a:t>ERRORS</a:t>
            </a:r>
            <a:endParaRPr lang="en-US" sz="900" dirty="0">
              <a:solidFill>
                <a:schemeClr val="bg1">
                  <a:alpha val="50000"/>
                </a:schemeClr>
              </a:solidFill>
              <a:latin typeface="Calibri"/>
              <a:cs typeface="Calibri"/>
            </a:endParaRPr>
          </a:p>
        </p:txBody>
      </p:sp>
    </p:spTree>
    <p:custDataLst>
      <p:tags r:id="rId1"/>
    </p:custDataLst>
    <p:extLst>
      <p:ext uri="{BB962C8B-B14F-4D97-AF65-F5344CB8AC3E}">
        <p14:creationId xmlns:p14="http://schemas.microsoft.com/office/powerpoint/2010/main" val="1812834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 Half-content &amp; full image layout">
    <p:spTree>
      <p:nvGrpSpPr>
        <p:cNvPr id="1" name=""/>
        <p:cNvGrpSpPr/>
        <p:nvPr/>
      </p:nvGrpSpPr>
      <p:grpSpPr>
        <a:xfrm>
          <a:off x="0" y="0"/>
          <a:ext cx="0" cy="0"/>
          <a:chOff x="0" y="0"/>
          <a:chExt cx="0" cy="0"/>
        </a:xfrm>
      </p:grpSpPr>
      <p:sp>
        <p:nvSpPr>
          <p:cNvPr id="5" name="Picture Placeholder 9">
            <a:extLst>
              <a:ext uri="{FF2B5EF4-FFF2-40B4-BE49-F238E27FC236}">
                <a16:creationId xmlns:a16="http://schemas.microsoft.com/office/drawing/2014/main" id="{EBBC6B44-1A66-4C17-802D-CD6F3BEB84DB}"/>
              </a:ext>
            </a:extLst>
          </p:cNvPr>
          <p:cNvSpPr>
            <a:spLocks noGrp="1"/>
          </p:cNvSpPr>
          <p:nvPr>
            <p:ph type="pic" sz="quarter" idx="14" hasCustomPrompt="1"/>
          </p:nvPr>
        </p:nvSpPr>
        <p:spPr>
          <a:xfrm>
            <a:off x="1" y="0"/>
            <a:ext cx="9144000" cy="5143500"/>
          </a:xfrm>
          <a:prstGeom prst="rect">
            <a:avLst/>
          </a:prstGeom>
          <a:solidFill>
            <a:schemeClr val="bg2"/>
          </a:solidFill>
          <a:ln>
            <a:noFill/>
          </a:ln>
          <a:effectLst/>
        </p:spPr>
        <p:txBody>
          <a:bodyPr lIns="0" rIns="0" anchor="ctr" anchorCtr="0"/>
          <a:lstStyle>
            <a:lvl1pPr marL="695325" indent="0" algn="l">
              <a:tabLst/>
              <a:defRPr sz="1800" b="0" baseline="0">
                <a:solidFill>
                  <a:schemeClr val="accent1"/>
                </a:solidFill>
                <a:latin typeface="+mn-lt"/>
              </a:defRPr>
            </a:lvl1pPr>
          </a:lstStyle>
          <a:p>
            <a:r>
              <a:rPr lang="en-US" dirty="0"/>
              <a:t>Insert an image</a:t>
            </a:r>
            <a:br>
              <a:rPr lang="en-US" dirty="0"/>
            </a:br>
            <a:r>
              <a:rPr lang="en-US" dirty="0"/>
              <a:t>within this placeholder </a:t>
            </a:r>
          </a:p>
        </p:txBody>
      </p:sp>
      <p:sp>
        <p:nvSpPr>
          <p:cNvPr id="10" name="Content Placeholder 2">
            <a:extLst>
              <a:ext uri="{FF2B5EF4-FFF2-40B4-BE49-F238E27FC236}">
                <a16:creationId xmlns:a16="http://schemas.microsoft.com/office/drawing/2014/main" id="{997FC738-9BF3-4608-8B8E-05D0C5B5F6DE}"/>
              </a:ext>
            </a:extLst>
          </p:cNvPr>
          <p:cNvSpPr txBox="1">
            <a:spLocks/>
          </p:cNvSpPr>
          <p:nvPr userDrawn="1"/>
        </p:nvSpPr>
        <p:spPr bwMode="gray">
          <a:xfrm>
            <a:off x="502920" y="4820603"/>
            <a:ext cx="3057981" cy="219076"/>
          </a:xfrm>
          <a:prstGeom prst="rect">
            <a:avLst/>
          </a:prstGeom>
        </p:spPr>
        <p:txBody>
          <a:bodyPr vert="horz" lIns="0" rIns="0" anchor="b" anchorCtr="0"/>
          <a:lstStyle>
            <a:defPPr>
              <a:defRPr lang="en-US"/>
            </a:defPPr>
            <a:lvl1pPr indent="0" defTabSz="457200">
              <a:spcBef>
                <a:spcPct val="20000"/>
              </a:spcBef>
              <a:buFont typeface="Arial"/>
              <a:buNone/>
              <a:defRPr sz="1000">
                <a:solidFill>
                  <a:srgbClr val="000000"/>
                </a:solidFill>
                <a:cs typeface="Calibri" panose="020F0502020204030204" pitchFamily="34" charset="0"/>
              </a:defRPr>
            </a:lvl1pPr>
            <a:lvl2pPr indent="0" defTabSz="457200">
              <a:spcBef>
                <a:spcPct val="20000"/>
              </a:spcBef>
              <a:buFont typeface="Arial"/>
              <a:buNone/>
              <a:defRPr sz="900">
                <a:latin typeface="Georgia"/>
                <a:cs typeface="Georgia"/>
              </a:defRPr>
            </a:lvl2pPr>
            <a:lvl3pPr indent="0" defTabSz="457200">
              <a:spcBef>
                <a:spcPct val="20000"/>
              </a:spcBef>
              <a:buFont typeface="Arial"/>
              <a:buNone/>
              <a:defRPr sz="900">
                <a:latin typeface="Georgia"/>
                <a:cs typeface="Georgia"/>
              </a:defRPr>
            </a:lvl3pPr>
            <a:lvl4pPr indent="0" defTabSz="457200">
              <a:spcBef>
                <a:spcPct val="20000"/>
              </a:spcBef>
              <a:buFont typeface="Arial"/>
              <a:buNone/>
              <a:defRPr sz="900">
                <a:latin typeface="Georgia"/>
                <a:cs typeface="Georgia"/>
              </a:defRPr>
            </a:lvl4pPr>
            <a:lvl5pPr indent="0" defTabSz="457200">
              <a:spcBef>
                <a:spcPct val="20000"/>
              </a:spcBef>
              <a:buFont typeface="Arial"/>
              <a:buNone/>
              <a:defRPr sz="900">
                <a:latin typeface="Georgia"/>
                <a:cs typeface="Georgia"/>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lvl="0"/>
            <a:r>
              <a:rPr lang="en-US" dirty="0"/>
              <a:t>Proprietary and confidential — do not distribute</a:t>
            </a:r>
          </a:p>
        </p:txBody>
      </p:sp>
      <p:sp>
        <p:nvSpPr>
          <p:cNvPr id="17" name="Text Placeholder 9">
            <a:extLst>
              <a:ext uri="{FF2B5EF4-FFF2-40B4-BE49-F238E27FC236}">
                <a16:creationId xmlns:a16="http://schemas.microsoft.com/office/drawing/2014/main" id="{6273392E-BE16-4C3F-A463-7A7FC6BEE036}"/>
              </a:ext>
            </a:extLst>
          </p:cNvPr>
          <p:cNvSpPr>
            <a:spLocks noGrp="1"/>
          </p:cNvSpPr>
          <p:nvPr>
            <p:ph type="body" sz="quarter" idx="18" hasCustomPrompt="1"/>
          </p:nvPr>
        </p:nvSpPr>
        <p:spPr>
          <a:xfrm>
            <a:off x="4818888" y="266700"/>
            <a:ext cx="3822191" cy="261610"/>
          </a:xfrm>
          <a:prstGeom prst="rect">
            <a:avLst/>
          </a:prstGeom>
        </p:spPr>
        <p:txBody>
          <a:bodyPr wrap="square">
            <a:noAutofit/>
          </a:bodyPr>
          <a:lstStyle>
            <a:lvl1pPr>
              <a:defRPr sz="1400" b="0" cap="all" spc="150" baseline="0">
                <a:solidFill>
                  <a:schemeClr val="accent1"/>
                </a:solidFill>
                <a:latin typeface="+mn-lt"/>
              </a:defRPr>
            </a:lvl1pPr>
            <a:lvl2pPr marL="0" indent="0">
              <a:buNone/>
              <a:defRPr/>
            </a:lvl2pPr>
          </a:lstStyle>
          <a:p>
            <a:pPr lvl="0"/>
            <a:r>
              <a:rPr lang="en-US"/>
              <a:t>Eyebrow identification, CALIBRI, 14PT</a:t>
            </a:r>
          </a:p>
        </p:txBody>
      </p:sp>
      <p:sp>
        <p:nvSpPr>
          <p:cNvPr id="19" name="Content Placeholder 5">
            <a:extLst>
              <a:ext uri="{FF2B5EF4-FFF2-40B4-BE49-F238E27FC236}">
                <a16:creationId xmlns:a16="http://schemas.microsoft.com/office/drawing/2014/main" id="{1679F6DF-FEFB-4C1A-A396-814197C11D86}"/>
              </a:ext>
            </a:extLst>
          </p:cNvPr>
          <p:cNvSpPr>
            <a:spLocks noGrp="1"/>
          </p:cNvSpPr>
          <p:nvPr>
            <p:ph sz="quarter" idx="19"/>
          </p:nvPr>
        </p:nvSpPr>
        <p:spPr>
          <a:xfrm>
            <a:off x="4818886" y="1411940"/>
            <a:ext cx="3822191" cy="3251499"/>
          </a:xfrm>
        </p:spPr>
        <p:txBody>
          <a:bodyPr/>
          <a:lstStyle>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Slide Number Placeholder 7">
            <a:extLst>
              <a:ext uri="{FF2B5EF4-FFF2-40B4-BE49-F238E27FC236}">
                <a16:creationId xmlns:a16="http://schemas.microsoft.com/office/drawing/2014/main" id="{9A86EBC0-A4B4-49A9-8E69-797CFD88D052}"/>
              </a:ext>
            </a:extLst>
          </p:cNvPr>
          <p:cNvSpPr>
            <a:spLocks noGrp="1"/>
          </p:cNvSpPr>
          <p:nvPr>
            <p:ph type="sldNum" sz="quarter" idx="22"/>
          </p:nvPr>
        </p:nvSpPr>
        <p:spPr/>
        <p:txBody>
          <a:bodyPr/>
          <a:lstStyle/>
          <a:p>
            <a:pPr>
              <a:defRPr/>
            </a:pPr>
            <a:r>
              <a:rPr lang="en-IN" dirty="0"/>
              <a:t>|    </a:t>
            </a:r>
            <a:fld id="{7B2119CD-3B2D-4CEB-B404-D2E3F8CD6D69}" type="slidenum">
              <a:rPr lang="en-IN" smtClean="0"/>
              <a:pPr>
                <a:defRPr/>
              </a:pPr>
              <a:t>‹#›</a:t>
            </a:fld>
            <a:endParaRPr lang="en-IN" dirty="0"/>
          </a:p>
        </p:txBody>
      </p:sp>
      <p:sp>
        <p:nvSpPr>
          <p:cNvPr id="3" name="Title 2">
            <a:extLst>
              <a:ext uri="{FF2B5EF4-FFF2-40B4-BE49-F238E27FC236}">
                <a16:creationId xmlns:a16="http://schemas.microsoft.com/office/drawing/2014/main" id="{40E04E43-6321-44FE-86E3-92363113651D}"/>
              </a:ext>
            </a:extLst>
          </p:cNvPr>
          <p:cNvSpPr>
            <a:spLocks noGrp="1"/>
          </p:cNvSpPr>
          <p:nvPr>
            <p:ph type="title"/>
          </p:nvPr>
        </p:nvSpPr>
        <p:spPr>
          <a:xfrm>
            <a:off x="4818886" y="569594"/>
            <a:ext cx="3822194" cy="390526"/>
          </a:xfrm>
        </p:spPr>
        <p:txBody>
          <a:bodyPr/>
          <a:lstStyle/>
          <a:p>
            <a:r>
              <a:rPr lang="en-US"/>
              <a:t>Click to edit Master title style</a:t>
            </a:r>
            <a:endParaRPr lang="en-IN"/>
          </a:p>
        </p:txBody>
      </p:sp>
    </p:spTree>
    <p:custDataLst>
      <p:tags r:id="rId1"/>
    </p:custDataLst>
    <p:extLst>
      <p:ext uri="{BB962C8B-B14F-4D97-AF65-F5344CB8AC3E}">
        <p14:creationId xmlns:p14="http://schemas.microsoft.com/office/powerpoint/2010/main" val="13096494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CC2773AC-CB5F-4692-8614-145FCB812285}"/>
              </a:ext>
            </a:extLst>
          </p:cNvPr>
          <p:cNvSpPr>
            <a:spLocks noGrp="1"/>
          </p:cNvSpPr>
          <p:nvPr>
            <p:ph type="body" sz="quarter" idx="10" hasCustomPrompt="1"/>
          </p:nvPr>
        </p:nvSpPr>
        <p:spPr>
          <a:xfrm>
            <a:off x="502921" y="266700"/>
            <a:ext cx="5241925" cy="261610"/>
          </a:xfrm>
          <a:prstGeom prst="rect">
            <a:avLst/>
          </a:prstGeom>
        </p:spPr>
        <p:txBody>
          <a:bodyPr>
            <a:noAutofit/>
          </a:bodyPr>
          <a:lstStyle>
            <a:lvl1pPr>
              <a:defRPr sz="1400" b="0" cap="all" spc="150" baseline="0">
                <a:solidFill>
                  <a:schemeClr val="accent1"/>
                </a:solidFill>
                <a:latin typeface="+mn-lt"/>
              </a:defRPr>
            </a:lvl1pPr>
            <a:lvl2pPr marL="0" indent="0">
              <a:buNone/>
              <a:defRPr/>
            </a:lvl2pPr>
          </a:lstStyle>
          <a:p>
            <a:pPr lvl="0"/>
            <a:r>
              <a:rPr lang="en-US"/>
              <a:t>Eyebrow identification, CALIBRI, 14PT REGULAR</a:t>
            </a:r>
          </a:p>
        </p:txBody>
      </p:sp>
      <p:sp>
        <p:nvSpPr>
          <p:cNvPr id="7" name="Slide Number Placeholder 6">
            <a:extLst>
              <a:ext uri="{FF2B5EF4-FFF2-40B4-BE49-F238E27FC236}">
                <a16:creationId xmlns:a16="http://schemas.microsoft.com/office/drawing/2014/main" id="{43C13B2C-626A-4182-93CD-E777AFAD57CE}"/>
              </a:ext>
            </a:extLst>
          </p:cNvPr>
          <p:cNvSpPr>
            <a:spLocks noGrp="1"/>
          </p:cNvSpPr>
          <p:nvPr>
            <p:ph type="sldNum" sz="quarter" idx="13"/>
          </p:nvPr>
        </p:nvSpPr>
        <p:spPr/>
        <p:txBody>
          <a:bodyPr/>
          <a:lstStyle/>
          <a:p>
            <a:pPr>
              <a:defRPr/>
            </a:pPr>
            <a:r>
              <a:rPr lang="en-IN" dirty="0"/>
              <a:t>|    </a:t>
            </a:r>
            <a:fld id="{7B2119CD-3B2D-4CEB-B404-D2E3F8CD6D69}" type="slidenum">
              <a:rPr lang="en-IN" smtClean="0"/>
              <a:pPr>
                <a:defRPr/>
              </a:pPr>
              <a:t>‹#›</a:t>
            </a:fld>
            <a:endParaRPr lang="en-IN" dirty="0"/>
          </a:p>
        </p:txBody>
      </p:sp>
      <p:sp>
        <p:nvSpPr>
          <p:cNvPr id="3" name="Title 2">
            <a:extLst>
              <a:ext uri="{FF2B5EF4-FFF2-40B4-BE49-F238E27FC236}">
                <a16:creationId xmlns:a16="http://schemas.microsoft.com/office/drawing/2014/main" id="{3F2BE9E2-7A7D-4BED-96F2-45B5703A2DAB}"/>
              </a:ext>
            </a:extLst>
          </p:cNvPr>
          <p:cNvSpPr>
            <a:spLocks noGrp="1"/>
          </p:cNvSpPr>
          <p:nvPr>
            <p:ph type="title"/>
          </p:nvPr>
        </p:nvSpPr>
        <p:spPr/>
        <p:txBody>
          <a:bodyPr/>
          <a:lstStyle/>
          <a:p>
            <a:r>
              <a:rPr lang="en-US"/>
              <a:t>Click to edit Master title style</a:t>
            </a:r>
            <a:endParaRPr lang="en-IN"/>
          </a:p>
        </p:txBody>
      </p:sp>
    </p:spTree>
    <p:extLst>
      <p:ext uri="{BB962C8B-B14F-4D97-AF65-F5344CB8AC3E}">
        <p14:creationId xmlns:p14="http://schemas.microsoft.com/office/powerpoint/2010/main" val="33577546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938BA52-5212-4BC3-9F12-DB299DFC36EF}"/>
              </a:ext>
            </a:extLst>
          </p:cNvPr>
          <p:cNvSpPr>
            <a:spLocks noGrp="1"/>
          </p:cNvSpPr>
          <p:nvPr>
            <p:ph type="sldNum" sz="quarter" idx="12"/>
          </p:nvPr>
        </p:nvSpPr>
        <p:spPr/>
        <p:txBody>
          <a:bodyPr/>
          <a:lstStyle/>
          <a:p>
            <a:pPr>
              <a:defRPr/>
            </a:pPr>
            <a:r>
              <a:rPr lang="en-IN" dirty="0"/>
              <a:t>|    </a:t>
            </a:r>
            <a:fld id="{7B2119CD-3B2D-4CEB-B404-D2E3F8CD6D69}" type="slidenum">
              <a:rPr lang="en-IN" smtClean="0"/>
              <a:pPr>
                <a:defRPr/>
              </a:pPr>
              <a:t>‹#›</a:t>
            </a:fld>
            <a:endParaRPr lang="en-IN" dirty="0"/>
          </a:p>
        </p:txBody>
      </p:sp>
    </p:spTree>
    <p:custDataLst>
      <p:tags r:id="rId1"/>
    </p:custDataLst>
    <p:extLst>
      <p:ext uri="{BB962C8B-B14F-4D97-AF65-F5344CB8AC3E}">
        <p14:creationId xmlns:p14="http://schemas.microsoft.com/office/powerpoint/2010/main" val="8362425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secHead" preserve="1">
  <p:cSld name="Section Header Dark Blue">
    <p:bg bwMode="auto">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502920" y="2331719"/>
            <a:ext cx="8138160" cy="1234440"/>
          </a:xfrm>
        </p:spPr>
        <p:txBody>
          <a:bodyPr wrap="square" rIns="0" bIns="0" anchor="t">
            <a:noAutofit/>
          </a:bodyPr>
          <a:lstStyle>
            <a:lvl1pPr algn="l">
              <a:lnSpc>
                <a:spcPct val="80000"/>
              </a:lnSpc>
              <a:defRPr sz="4400" b="0" cap="none" spc="0" baseline="0">
                <a:solidFill>
                  <a:schemeClr val="bg1"/>
                </a:solidFill>
                <a:latin typeface="+mj-lt"/>
              </a:defRPr>
            </a:lvl1pPr>
          </a:lstStyle>
          <a:p>
            <a:r>
              <a:rPr lang="en-US"/>
              <a:t>Click to edit master title style</a:t>
            </a:r>
          </a:p>
        </p:txBody>
      </p:sp>
      <p:sp>
        <p:nvSpPr>
          <p:cNvPr id="3" name="Text Placeholder 2"/>
          <p:cNvSpPr>
            <a:spLocks noGrp="1"/>
          </p:cNvSpPr>
          <p:nvPr>
            <p:ph type="body" idx="1" hasCustomPrompt="1"/>
          </p:nvPr>
        </p:nvSpPr>
        <p:spPr bwMode="gray">
          <a:xfrm>
            <a:off x="502920" y="1748790"/>
            <a:ext cx="8138160" cy="480060"/>
          </a:xfrm>
          <a:prstGeom prst="rect">
            <a:avLst/>
          </a:prstGeom>
        </p:spPr>
        <p:txBody>
          <a:bodyPr rIns="0" bIns="0" anchor="b"/>
          <a:lstStyle>
            <a:lvl1pPr marL="0" indent="0">
              <a:lnSpc>
                <a:spcPct val="100000"/>
              </a:lnSpc>
              <a:buNone/>
              <a:defRPr sz="1800" b="1" cap="all" spc="150" baseline="0">
                <a:solidFill>
                  <a:schemeClr val="bg1"/>
                </a:solidFill>
                <a:latin typeface="+mn-lt"/>
                <a:cs typeface="Calibri" panose="020F050202020403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Content Placeholder 2">
            <a:extLst>
              <a:ext uri="{FF2B5EF4-FFF2-40B4-BE49-F238E27FC236}">
                <a16:creationId xmlns:a16="http://schemas.microsoft.com/office/drawing/2014/main" id="{815B31BE-5499-438F-8FC9-24D8712E9F2E}"/>
              </a:ext>
            </a:extLst>
          </p:cNvPr>
          <p:cNvSpPr txBox="1">
            <a:spLocks/>
          </p:cNvSpPr>
          <p:nvPr userDrawn="1"/>
        </p:nvSpPr>
        <p:spPr bwMode="gray">
          <a:xfrm>
            <a:off x="502920" y="4820603"/>
            <a:ext cx="3057981" cy="219076"/>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dirty="0">
                <a:solidFill>
                  <a:schemeClr val="bg1"/>
                </a:solidFill>
                <a:latin typeface="Calibri" panose="020F0502020204030204" pitchFamily="34" charset="0"/>
                <a:cs typeface="Calibri" panose="020F0502020204030204" pitchFamily="34" charset="0"/>
              </a:rPr>
              <a:t>Proprietary and confidential — do not distribute</a:t>
            </a:r>
          </a:p>
        </p:txBody>
      </p:sp>
      <p:sp>
        <p:nvSpPr>
          <p:cNvPr id="7" name="Date Placeholder 6">
            <a:extLst>
              <a:ext uri="{FF2B5EF4-FFF2-40B4-BE49-F238E27FC236}">
                <a16:creationId xmlns:a16="http://schemas.microsoft.com/office/drawing/2014/main" id="{6829463D-7256-4F94-B053-694230DDA169}"/>
              </a:ext>
            </a:extLst>
          </p:cNvPr>
          <p:cNvSpPr>
            <a:spLocks noGrp="1"/>
          </p:cNvSpPr>
          <p:nvPr>
            <p:ph type="dt" sz="half" idx="10"/>
          </p:nvPr>
        </p:nvSpPr>
        <p:spPr>
          <a:xfrm>
            <a:off x="7531511" y="4767263"/>
            <a:ext cx="787879" cy="274637"/>
          </a:xfrm>
          <a:prstGeom prst="rect">
            <a:avLst/>
          </a:prstGeom>
        </p:spPr>
        <p:txBody>
          <a:bodyPr/>
          <a:lstStyle>
            <a:lvl1pPr>
              <a:defRPr>
                <a:solidFill>
                  <a:schemeClr val="bg1"/>
                </a:solidFill>
              </a:defRPr>
            </a:lvl1pPr>
          </a:lstStyle>
          <a:p>
            <a:fld id="{10371D01-0526-4002-B34C-9D4A9C73B7A7}" type="datetime5">
              <a:rPr lang="en-US" smtClean="0"/>
              <a:t>15-Jun-26</a:t>
            </a:fld>
            <a:endParaRPr lang="en-IN" dirty="0"/>
          </a:p>
        </p:txBody>
      </p:sp>
      <p:sp>
        <p:nvSpPr>
          <p:cNvPr id="8" name="Footer Placeholder 7">
            <a:extLst>
              <a:ext uri="{FF2B5EF4-FFF2-40B4-BE49-F238E27FC236}">
                <a16:creationId xmlns:a16="http://schemas.microsoft.com/office/drawing/2014/main" id="{8AC65850-E065-46A5-AFAB-25EE12435446}"/>
              </a:ext>
            </a:extLst>
          </p:cNvPr>
          <p:cNvSpPr>
            <a:spLocks noGrp="1"/>
          </p:cNvSpPr>
          <p:nvPr>
            <p:ph type="ftr" sz="quarter" idx="11"/>
          </p:nvPr>
        </p:nvSpPr>
        <p:spPr>
          <a:xfrm>
            <a:off x="3645056" y="4767263"/>
            <a:ext cx="3931921" cy="274637"/>
          </a:xfrm>
          <a:prstGeom prst="rect">
            <a:avLst/>
          </a:prstGeom>
        </p:spPr>
        <p:txBody>
          <a:bodyPr/>
          <a:lstStyle>
            <a:lvl1pPr>
              <a:defRPr>
                <a:solidFill>
                  <a:schemeClr val="bg1"/>
                </a:solidFill>
              </a:defRPr>
            </a:lvl1pPr>
          </a:lstStyle>
          <a:p>
            <a:pPr>
              <a:defRPr/>
            </a:pPr>
            <a:r>
              <a:rPr lang="en-US" dirty="0"/>
              <a:t>Enter title via "insert&gt;header and footer&gt;footer"  |  </a:t>
            </a:r>
            <a:endParaRPr lang="en-IN" dirty="0"/>
          </a:p>
        </p:txBody>
      </p:sp>
      <p:sp>
        <p:nvSpPr>
          <p:cNvPr id="10" name="Slide Number Placeholder 9">
            <a:extLst>
              <a:ext uri="{FF2B5EF4-FFF2-40B4-BE49-F238E27FC236}">
                <a16:creationId xmlns:a16="http://schemas.microsoft.com/office/drawing/2014/main" id="{00E02CAF-4CC0-4859-963B-FC187D3CD31C}"/>
              </a:ext>
            </a:extLst>
          </p:cNvPr>
          <p:cNvSpPr>
            <a:spLocks noGrp="1"/>
          </p:cNvSpPr>
          <p:nvPr>
            <p:ph type="sldNum" sz="quarter" idx="12"/>
          </p:nvPr>
        </p:nvSpPr>
        <p:spPr/>
        <p:txBody>
          <a:bodyPr/>
          <a:lstStyle>
            <a:lvl1pPr>
              <a:defRPr>
                <a:solidFill>
                  <a:schemeClr val="bg1"/>
                </a:solidFill>
              </a:defRPr>
            </a:lvl1pPr>
          </a:lstStyle>
          <a:p>
            <a:pPr>
              <a:defRPr/>
            </a:pPr>
            <a:r>
              <a:rPr lang="en-IN" dirty="0"/>
              <a:t>|    </a:t>
            </a:r>
            <a:fld id="{7B2119CD-3B2D-4CEB-B404-D2E3F8CD6D69}" type="slidenum">
              <a:rPr lang="en-IN" smtClean="0"/>
              <a:pPr>
                <a:defRPr/>
              </a:pPr>
              <a:t>‹#›</a:t>
            </a:fld>
            <a:endParaRPr lang="en-IN" dirty="0"/>
          </a:p>
        </p:txBody>
      </p:sp>
    </p:spTree>
    <p:custDataLst>
      <p:tags r:id="rId1"/>
    </p:custDataLst>
    <p:extLst>
      <p:ext uri="{BB962C8B-B14F-4D97-AF65-F5344CB8AC3E}">
        <p14:creationId xmlns:p14="http://schemas.microsoft.com/office/powerpoint/2010/main" val="32023719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urple">
    <p:bg bwMode="auto">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502920" y="2331719"/>
            <a:ext cx="8138160" cy="1234440"/>
          </a:xfrm>
        </p:spPr>
        <p:txBody>
          <a:bodyPr rIns="0" bIns="0" anchor="t">
            <a:noAutofit/>
          </a:bodyPr>
          <a:lstStyle>
            <a:lvl1pPr algn="l">
              <a:lnSpc>
                <a:spcPct val="80000"/>
              </a:lnSpc>
              <a:defRPr sz="4400" b="0" cap="none" spc="0" baseline="0">
                <a:solidFill>
                  <a:schemeClr val="bg1"/>
                </a:solidFill>
                <a:latin typeface="+mj-lt"/>
              </a:defRPr>
            </a:lvl1pPr>
          </a:lstStyle>
          <a:p>
            <a:r>
              <a:rPr lang="en-US"/>
              <a:t>Click to edit master title style</a:t>
            </a:r>
          </a:p>
        </p:txBody>
      </p:sp>
      <p:sp>
        <p:nvSpPr>
          <p:cNvPr id="3" name="Text Placeholder 2"/>
          <p:cNvSpPr>
            <a:spLocks noGrp="1"/>
          </p:cNvSpPr>
          <p:nvPr>
            <p:ph type="body" idx="1" hasCustomPrompt="1"/>
          </p:nvPr>
        </p:nvSpPr>
        <p:spPr bwMode="gray">
          <a:xfrm>
            <a:off x="502920" y="1748790"/>
            <a:ext cx="8138160" cy="480060"/>
          </a:xfrm>
          <a:prstGeom prst="rect">
            <a:avLst/>
          </a:prstGeom>
        </p:spPr>
        <p:txBody>
          <a:bodyPr rIns="0" bIns="0" anchor="b"/>
          <a:lstStyle>
            <a:lvl1pPr marL="0" indent="0">
              <a:lnSpc>
                <a:spcPct val="100000"/>
              </a:lnSpc>
              <a:buNone/>
              <a:defRPr sz="1800" b="1" cap="all" spc="150" baseline="0">
                <a:solidFill>
                  <a:schemeClr val="bg1"/>
                </a:solidFill>
                <a:latin typeface="+mn-lt"/>
                <a:cs typeface="Calibri" panose="020F050202020403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Content Placeholder 2">
            <a:extLst>
              <a:ext uri="{FF2B5EF4-FFF2-40B4-BE49-F238E27FC236}">
                <a16:creationId xmlns:a16="http://schemas.microsoft.com/office/drawing/2014/main" id="{19C12FC6-CE3D-4CC3-A382-14A18C7C6B1A}"/>
              </a:ext>
            </a:extLst>
          </p:cNvPr>
          <p:cNvSpPr txBox="1">
            <a:spLocks/>
          </p:cNvSpPr>
          <p:nvPr userDrawn="1"/>
        </p:nvSpPr>
        <p:spPr bwMode="gray">
          <a:xfrm>
            <a:off x="502920" y="4820603"/>
            <a:ext cx="3057981" cy="219076"/>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dirty="0">
                <a:solidFill>
                  <a:schemeClr val="bg1"/>
                </a:solidFill>
                <a:latin typeface="Calibri" panose="020F0502020204030204" pitchFamily="34" charset="0"/>
                <a:cs typeface="Calibri" panose="020F0502020204030204" pitchFamily="34" charset="0"/>
              </a:rPr>
              <a:t>Proprietary and confidential — do not distribute</a:t>
            </a:r>
          </a:p>
        </p:txBody>
      </p:sp>
      <p:sp>
        <p:nvSpPr>
          <p:cNvPr id="5" name="Date Placeholder 4">
            <a:extLst>
              <a:ext uri="{FF2B5EF4-FFF2-40B4-BE49-F238E27FC236}">
                <a16:creationId xmlns:a16="http://schemas.microsoft.com/office/drawing/2014/main" id="{0A0A7879-8A49-4492-B223-248AB6881379}"/>
              </a:ext>
            </a:extLst>
          </p:cNvPr>
          <p:cNvSpPr>
            <a:spLocks noGrp="1"/>
          </p:cNvSpPr>
          <p:nvPr>
            <p:ph type="dt" sz="half" idx="10"/>
          </p:nvPr>
        </p:nvSpPr>
        <p:spPr>
          <a:xfrm>
            <a:off x="7531511" y="4767263"/>
            <a:ext cx="787879" cy="274637"/>
          </a:xfrm>
          <a:prstGeom prst="rect">
            <a:avLst/>
          </a:prstGeom>
        </p:spPr>
        <p:txBody>
          <a:bodyPr/>
          <a:lstStyle>
            <a:lvl1pPr>
              <a:defRPr>
                <a:solidFill>
                  <a:schemeClr val="bg1"/>
                </a:solidFill>
              </a:defRPr>
            </a:lvl1pPr>
          </a:lstStyle>
          <a:p>
            <a:fld id="{827F63CE-B088-4A27-BB4B-4B13AAF7E195}" type="datetime5">
              <a:rPr lang="en-US" smtClean="0"/>
              <a:t>15-Jun-26</a:t>
            </a:fld>
            <a:endParaRPr lang="en-IN" dirty="0"/>
          </a:p>
        </p:txBody>
      </p:sp>
      <p:sp>
        <p:nvSpPr>
          <p:cNvPr id="6" name="Footer Placeholder 5">
            <a:extLst>
              <a:ext uri="{FF2B5EF4-FFF2-40B4-BE49-F238E27FC236}">
                <a16:creationId xmlns:a16="http://schemas.microsoft.com/office/drawing/2014/main" id="{90308BD4-DA66-4BD1-91B7-E89327F3B5FF}"/>
              </a:ext>
            </a:extLst>
          </p:cNvPr>
          <p:cNvSpPr>
            <a:spLocks noGrp="1"/>
          </p:cNvSpPr>
          <p:nvPr>
            <p:ph type="ftr" sz="quarter" idx="11"/>
          </p:nvPr>
        </p:nvSpPr>
        <p:spPr>
          <a:xfrm>
            <a:off x="3645056" y="4767263"/>
            <a:ext cx="3931921" cy="274637"/>
          </a:xfrm>
          <a:prstGeom prst="rect">
            <a:avLst/>
          </a:prstGeom>
        </p:spPr>
        <p:txBody>
          <a:bodyPr/>
          <a:lstStyle>
            <a:lvl1pPr>
              <a:defRPr>
                <a:solidFill>
                  <a:schemeClr val="bg1"/>
                </a:solidFill>
              </a:defRPr>
            </a:lvl1pPr>
          </a:lstStyle>
          <a:p>
            <a:pPr>
              <a:defRPr/>
            </a:pPr>
            <a:r>
              <a:rPr lang="en-US" dirty="0"/>
              <a:t>Enter title via "insert&gt;header and footer&gt;footer"  |  </a:t>
            </a:r>
            <a:endParaRPr lang="en-IN" dirty="0"/>
          </a:p>
        </p:txBody>
      </p:sp>
      <p:sp>
        <p:nvSpPr>
          <p:cNvPr id="10" name="Slide Number Placeholder 9">
            <a:extLst>
              <a:ext uri="{FF2B5EF4-FFF2-40B4-BE49-F238E27FC236}">
                <a16:creationId xmlns:a16="http://schemas.microsoft.com/office/drawing/2014/main" id="{6E73C706-89A1-4AA5-9321-7F4CB3A916A3}"/>
              </a:ext>
            </a:extLst>
          </p:cNvPr>
          <p:cNvSpPr>
            <a:spLocks noGrp="1"/>
          </p:cNvSpPr>
          <p:nvPr>
            <p:ph type="sldNum" sz="quarter" idx="12"/>
          </p:nvPr>
        </p:nvSpPr>
        <p:spPr/>
        <p:txBody>
          <a:bodyPr/>
          <a:lstStyle>
            <a:lvl1pPr>
              <a:defRPr>
                <a:solidFill>
                  <a:schemeClr val="bg1"/>
                </a:solidFill>
              </a:defRPr>
            </a:lvl1pPr>
          </a:lstStyle>
          <a:p>
            <a:pPr>
              <a:defRPr/>
            </a:pPr>
            <a:r>
              <a:rPr lang="en-IN" dirty="0"/>
              <a:t>|    </a:t>
            </a:r>
            <a:fld id="{7B2119CD-3B2D-4CEB-B404-D2E3F8CD6D69}" type="slidenum">
              <a:rPr lang="en-IN" smtClean="0"/>
              <a:pPr>
                <a:defRPr/>
              </a:pPr>
              <a:t>‹#›</a:t>
            </a:fld>
            <a:endParaRPr lang="en-IN" dirty="0"/>
          </a:p>
        </p:txBody>
      </p:sp>
    </p:spTree>
    <p:extLst>
      <p:ext uri="{BB962C8B-B14F-4D97-AF65-F5344CB8AC3E}">
        <p14:creationId xmlns:p14="http://schemas.microsoft.com/office/powerpoint/2010/main" val="18027266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Mint">
    <p:bg bwMode="auto">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502920" y="2331719"/>
            <a:ext cx="8138160" cy="1234440"/>
          </a:xfrm>
        </p:spPr>
        <p:txBody>
          <a:bodyPr rIns="0" bIns="0" anchor="t">
            <a:noAutofit/>
          </a:bodyPr>
          <a:lstStyle>
            <a:lvl1pPr algn="l">
              <a:lnSpc>
                <a:spcPct val="80000"/>
              </a:lnSpc>
              <a:defRPr sz="4400" b="0" cap="none" spc="0" baseline="0">
                <a:solidFill>
                  <a:schemeClr val="accent1"/>
                </a:solidFill>
                <a:latin typeface="+mj-lt"/>
              </a:defRPr>
            </a:lvl1pPr>
          </a:lstStyle>
          <a:p>
            <a:r>
              <a:rPr lang="en-US"/>
              <a:t>Click to edit master title style</a:t>
            </a:r>
          </a:p>
        </p:txBody>
      </p:sp>
      <p:sp>
        <p:nvSpPr>
          <p:cNvPr id="3" name="Text Placeholder 2"/>
          <p:cNvSpPr>
            <a:spLocks noGrp="1"/>
          </p:cNvSpPr>
          <p:nvPr>
            <p:ph type="body" idx="1" hasCustomPrompt="1"/>
          </p:nvPr>
        </p:nvSpPr>
        <p:spPr bwMode="gray">
          <a:xfrm>
            <a:off x="502920" y="1748790"/>
            <a:ext cx="8138160" cy="480060"/>
          </a:xfrm>
          <a:prstGeom prst="rect">
            <a:avLst/>
          </a:prstGeom>
        </p:spPr>
        <p:txBody>
          <a:bodyPr rIns="0" bIns="0" anchor="b"/>
          <a:lstStyle>
            <a:lvl1pPr marL="0" indent="0">
              <a:lnSpc>
                <a:spcPct val="100000"/>
              </a:lnSpc>
              <a:buNone/>
              <a:defRPr sz="1800" b="1" cap="all" spc="150" baseline="0">
                <a:solidFill>
                  <a:schemeClr val="accent1"/>
                </a:solidFill>
                <a:latin typeface="+mn-lt"/>
                <a:cs typeface="Calibri" panose="020F050202020403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Content Placeholder 2">
            <a:extLst>
              <a:ext uri="{FF2B5EF4-FFF2-40B4-BE49-F238E27FC236}">
                <a16:creationId xmlns:a16="http://schemas.microsoft.com/office/drawing/2014/main" id="{EDF2FEF2-FECD-4ED1-BD47-FF58F25B75AD}"/>
              </a:ext>
            </a:extLst>
          </p:cNvPr>
          <p:cNvSpPr txBox="1">
            <a:spLocks/>
          </p:cNvSpPr>
          <p:nvPr userDrawn="1"/>
        </p:nvSpPr>
        <p:spPr bwMode="gray">
          <a:xfrm>
            <a:off x="502920" y="4820603"/>
            <a:ext cx="3057981" cy="219076"/>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dirty="0">
                <a:solidFill>
                  <a:schemeClr val="accent1"/>
                </a:solidFill>
                <a:latin typeface="Calibri" panose="020F0502020204030204" pitchFamily="34" charset="0"/>
                <a:cs typeface="Calibri" panose="020F0502020204030204" pitchFamily="34" charset="0"/>
              </a:rPr>
              <a:t>Proprietary and confidential — do not distribute</a:t>
            </a:r>
          </a:p>
        </p:txBody>
      </p:sp>
      <p:sp>
        <p:nvSpPr>
          <p:cNvPr id="4" name="Date Placeholder 3">
            <a:extLst>
              <a:ext uri="{FF2B5EF4-FFF2-40B4-BE49-F238E27FC236}">
                <a16:creationId xmlns:a16="http://schemas.microsoft.com/office/drawing/2014/main" id="{010FC3C2-5069-4B7A-9F14-6E1032BB147E}"/>
              </a:ext>
            </a:extLst>
          </p:cNvPr>
          <p:cNvSpPr>
            <a:spLocks noGrp="1"/>
          </p:cNvSpPr>
          <p:nvPr>
            <p:ph type="dt" sz="half" idx="10"/>
          </p:nvPr>
        </p:nvSpPr>
        <p:spPr>
          <a:xfrm>
            <a:off x="7531511" y="4767263"/>
            <a:ext cx="787879" cy="274637"/>
          </a:xfrm>
          <a:prstGeom prst="rect">
            <a:avLst/>
          </a:prstGeom>
        </p:spPr>
        <p:txBody>
          <a:bodyPr/>
          <a:lstStyle>
            <a:lvl1pPr>
              <a:defRPr>
                <a:solidFill>
                  <a:schemeClr val="accent1"/>
                </a:solidFill>
              </a:defRPr>
            </a:lvl1pPr>
          </a:lstStyle>
          <a:p>
            <a:fld id="{D7A94BD6-673B-41E2-94C7-6638405B680E}" type="datetime5">
              <a:rPr lang="en-US" smtClean="0"/>
              <a:t>15-Jun-26</a:t>
            </a:fld>
            <a:endParaRPr lang="en-IN" dirty="0"/>
          </a:p>
        </p:txBody>
      </p:sp>
      <p:sp>
        <p:nvSpPr>
          <p:cNvPr id="8" name="Footer Placeholder 7">
            <a:extLst>
              <a:ext uri="{FF2B5EF4-FFF2-40B4-BE49-F238E27FC236}">
                <a16:creationId xmlns:a16="http://schemas.microsoft.com/office/drawing/2014/main" id="{4EC2EC12-3F0B-463D-AC15-E276D69DAB34}"/>
              </a:ext>
            </a:extLst>
          </p:cNvPr>
          <p:cNvSpPr>
            <a:spLocks noGrp="1"/>
          </p:cNvSpPr>
          <p:nvPr>
            <p:ph type="ftr" sz="quarter" idx="11"/>
          </p:nvPr>
        </p:nvSpPr>
        <p:spPr>
          <a:xfrm>
            <a:off x="3645056" y="4767263"/>
            <a:ext cx="3931921" cy="274637"/>
          </a:xfrm>
          <a:prstGeom prst="rect">
            <a:avLst/>
          </a:prstGeom>
        </p:spPr>
        <p:txBody>
          <a:bodyPr/>
          <a:lstStyle>
            <a:lvl1pPr>
              <a:defRPr>
                <a:solidFill>
                  <a:schemeClr val="accent1"/>
                </a:solidFill>
              </a:defRPr>
            </a:lvl1pPr>
          </a:lstStyle>
          <a:p>
            <a:pPr>
              <a:defRPr/>
            </a:pPr>
            <a:r>
              <a:rPr lang="en-US" dirty="0"/>
              <a:t>Enter title via "insert&gt;header and footer&gt;footer"  |  </a:t>
            </a:r>
            <a:endParaRPr lang="en-IN" dirty="0"/>
          </a:p>
        </p:txBody>
      </p:sp>
      <p:sp>
        <p:nvSpPr>
          <p:cNvPr id="10" name="Slide Number Placeholder 9">
            <a:extLst>
              <a:ext uri="{FF2B5EF4-FFF2-40B4-BE49-F238E27FC236}">
                <a16:creationId xmlns:a16="http://schemas.microsoft.com/office/drawing/2014/main" id="{ED4A8CC4-8FBE-45E1-BB15-2672002D5D44}"/>
              </a:ext>
            </a:extLst>
          </p:cNvPr>
          <p:cNvSpPr>
            <a:spLocks noGrp="1"/>
          </p:cNvSpPr>
          <p:nvPr>
            <p:ph type="sldNum" sz="quarter" idx="12"/>
          </p:nvPr>
        </p:nvSpPr>
        <p:spPr/>
        <p:txBody>
          <a:bodyPr/>
          <a:lstStyle>
            <a:lvl1pPr>
              <a:defRPr>
                <a:solidFill>
                  <a:schemeClr val="accent1"/>
                </a:solidFill>
              </a:defRPr>
            </a:lvl1pPr>
          </a:lstStyle>
          <a:p>
            <a:pPr>
              <a:defRPr/>
            </a:pPr>
            <a:r>
              <a:rPr lang="en-IN" dirty="0"/>
              <a:t>|    </a:t>
            </a:r>
            <a:fld id="{7B2119CD-3B2D-4CEB-B404-D2E3F8CD6D69}" type="slidenum">
              <a:rPr lang="en-IN" smtClean="0"/>
              <a:pPr>
                <a:defRPr/>
              </a:pPr>
              <a:t>‹#›</a:t>
            </a:fld>
            <a:endParaRPr lang="en-IN" dirty="0"/>
          </a:p>
        </p:txBody>
      </p:sp>
    </p:spTree>
    <p:custDataLst>
      <p:tags r:id="rId1"/>
    </p:custDataLst>
    <p:extLst>
      <p:ext uri="{BB962C8B-B14F-4D97-AF65-F5344CB8AC3E}">
        <p14:creationId xmlns:p14="http://schemas.microsoft.com/office/powerpoint/2010/main" val="13657462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Whit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502920" y="2331719"/>
            <a:ext cx="8138160" cy="1234440"/>
          </a:xfrm>
        </p:spPr>
        <p:txBody>
          <a:bodyPr rIns="0" bIns="0" anchor="t">
            <a:noAutofit/>
          </a:bodyPr>
          <a:lstStyle>
            <a:lvl1pPr algn="l">
              <a:lnSpc>
                <a:spcPct val="80000"/>
              </a:lnSpc>
              <a:defRPr sz="4400" b="0" cap="none" spc="0" baseline="0">
                <a:solidFill>
                  <a:schemeClr val="accent3"/>
                </a:solidFill>
                <a:latin typeface="+mj-lt"/>
              </a:defRPr>
            </a:lvl1pPr>
          </a:lstStyle>
          <a:p>
            <a:r>
              <a:rPr lang="en-US"/>
              <a:t>Click to edit master title style</a:t>
            </a:r>
          </a:p>
        </p:txBody>
      </p:sp>
      <p:sp>
        <p:nvSpPr>
          <p:cNvPr id="3" name="Text Placeholder 2"/>
          <p:cNvSpPr>
            <a:spLocks noGrp="1"/>
          </p:cNvSpPr>
          <p:nvPr>
            <p:ph type="body" idx="1" hasCustomPrompt="1"/>
          </p:nvPr>
        </p:nvSpPr>
        <p:spPr bwMode="gray">
          <a:xfrm>
            <a:off x="502920" y="1748790"/>
            <a:ext cx="8138160" cy="480060"/>
          </a:xfrm>
          <a:prstGeom prst="rect">
            <a:avLst/>
          </a:prstGeom>
        </p:spPr>
        <p:txBody>
          <a:bodyPr rIns="0" bIns="0" anchor="b"/>
          <a:lstStyle>
            <a:lvl1pPr marL="0" indent="0">
              <a:lnSpc>
                <a:spcPct val="100000"/>
              </a:lnSpc>
              <a:buNone/>
              <a:defRPr sz="1800" b="1" cap="all" spc="150" baseline="0">
                <a:solidFill>
                  <a:schemeClr val="accent3"/>
                </a:solidFill>
                <a:latin typeface="+mn-lt"/>
                <a:cs typeface="Calibri" panose="020F050202020403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Content Placeholder 2">
            <a:extLst>
              <a:ext uri="{FF2B5EF4-FFF2-40B4-BE49-F238E27FC236}">
                <a16:creationId xmlns:a16="http://schemas.microsoft.com/office/drawing/2014/main" id="{EDF2FEF2-FECD-4ED1-BD47-FF58F25B75AD}"/>
              </a:ext>
            </a:extLst>
          </p:cNvPr>
          <p:cNvSpPr txBox="1">
            <a:spLocks/>
          </p:cNvSpPr>
          <p:nvPr userDrawn="1"/>
        </p:nvSpPr>
        <p:spPr bwMode="gray">
          <a:xfrm>
            <a:off x="502920" y="4820603"/>
            <a:ext cx="3057981" cy="219076"/>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dirty="0">
                <a:solidFill>
                  <a:schemeClr val="tx1"/>
                </a:solidFill>
                <a:latin typeface="Calibri" panose="020F0502020204030204" pitchFamily="34" charset="0"/>
                <a:cs typeface="Calibri" panose="020F0502020204030204" pitchFamily="34" charset="0"/>
              </a:rPr>
              <a:t>Proprietary and confidential — do not distribute</a:t>
            </a:r>
          </a:p>
        </p:txBody>
      </p:sp>
      <p:sp>
        <p:nvSpPr>
          <p:cNvPr id="4" name="Date Placeholder 3">
            <a:extLst>
              <a:ext uri="{FF2B5EF4-FFF2-40B4-BE49-F238E27FC236}">
                <a16:creationId xmlns:a16="http://schemas.microsoft.com/office/drawing/2014/main" id="{5E98435C-7AB2-499D-B9D2-7646859B2426}"/>
              </a:ext>
            </a:extLst>
          </p:cNvPr>
          <p:cNvSpPr>
            <a:spLocks noGrp="1"/>
          </p:cNvSpPr>
          <p:nvPr>
            <p:ph type="dt" sz="half" idx="10"/>
          </p:nvPr>
        </p:nvSpPr>
        <p:spPr>
          <a:xfrm>
            <a:off x="7531511" y="4767263"/>
            <a:ext cx="787879" cy="274637"/>
          </a:xfrm>
          <a:prstGeom prst="rect">
            <a:avLst/>
          </a:prstGeom>
        </p:spPr>
        <p:txBody>
          <a:bodyPr/>
          <a:lstStyle/>
          <a:p>
            <a:fld id="{ACEC4565-E794-48DA-B884-2B66FC38042E}" type="datetime5">
              <a:rPr lang="en-US" sz="1000" smtClean="0"/>
              <a:t>15-Jun-26</a:t>
            </a:fld>
            <a:endParaRPr lang="en-IN" sz="1000" dirty="0"/>
          </a:p>
        </p:txBody>
      </p:sp>
      <p:sp>
        <p:nvSpPr>
          <p:cNvPr id="8" name="Footer Placeholder 7">
            <a:extLst>
              <a:ext uri="{FF2B5EF4-FFF2-40B4-BE49-F238E27FC236}">
                <a16:creationId xmlns:a16="http://schemas.microsoft.com/office/drawing/2014/main" id="{03953D83-DC20-4A71-BEBA-E5BD8133DB4D}"/>
              </a:ext>
            </a:extLst>
          </p:cNvPr>
          <p:cNvSpPr>
            <a:spLocks noGrp="1"/>
          </p:cNvSpPr>
          <p:nvPr>
            <p:ph type="ftr" sz="quarter" idx="11"/>
          </p:nvPr>
        </p:nvSpPr>
        <p:spPr>
          <a:xfrm>
            <a:off x="3645056" y="4767263"/>
            <a:ext cx="3931921" cy="274637"/>
          </a:xfrm>
          <a:prstGeom prst="rect">
            <a:avLst/>
          </a:prstGeom>
        </p:spPr>
        <p:txBody>
          <a:bodyPr/>
          <a:lstStyle/>
          <a:p>
            <a:pPr>
              <a:defRPr/>
            </a:pPr>
            <a:r>
              <a:rPr lang="en-US" dirty="0"/>
              <a:t>Enter title via "insert&gt;header and footer&gt;footer"  |  </a:t>
            </a:r>
            <a:endParaRPr lang="en-IN" dirty="0"/>
          </a:p>
        </p:txBody>
      </p:sp>
      <p:sp>
        <p:nvSpPr>
          <p:cNvPr id="10" name="Slide Number Placeholder 9">
            <a:extLst>
              <a:ext uri="{FF2B5EF4-FFF2-40B4-BE49-F238E27FC236}">
                <a16:creationId xmlns:a16="http://schemas.microsoft.com/office/drawing/2014/main" id="{0FF502C7-63A6-4765-B23E-CD59D755A2C7}"/>
              </a:ext>
            </a:extLst>
          </p:cNvPr>
          <p:cNvSpPr>
            <a:spLocks noGrp="1"/>
          </p:cNvSpPr>
          <p:nvPr>
            <p:ph type="sldNum" sz="quarter" idx="12"/>
          </p:nvPr>
        </p:nvSpPr>
        <p:spPr/>
        <p:txBody>
          <a:bodyPr/>
          <a:lstStyle/>
          <a:p>
            <a:pPr>
              <a:defRPr/>
            </a:pPr>
            <a:r>
              <a:rPr lang="en-IN" dirty="0"/>
              <a:t>|    </a:t>
            </a:r>
            <a:fld id="{7B2119CD-3B2D-4CEB-B404-D2E3F8CD6D69}" type="slidenum">
              <a:rPr lang="en-IN" smtClean="0"/>
              <a:pPr>
                <a:defRPr/>
              </a:pPr>
              <a:t>‹#›</a:t>
            </a:fld>
            <a:endParaRPr lang="en-IN" dirty="0"/>
          </a:p>
        </p:txBody>
      </p:sp>
    </p:spTree>
    <p:custDataLst>
      <p:tags r:id="rId1"/>
    </p:custDataLst>
    <p:extLst>
      <p:ext uri="{BB962C8B-B14F-4D97-AF65-F5344CB8AC3E}">
        <p14:creationId xmlns:p14="http://schemas.microsoft.com/office/powerpoint/2010/main" val="3101227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Quote with Solid Background">
    <p:bg bwMode="auto">
      <p:bgPr>
        <a:solidFill>
          <a:schemeClr val="accent3"/>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bwMode="gray">
          <a:xfrm>
            <a:off x="1371600" y="1508760"/>
            <a:ext cx="6858000" cy="2674620"/>
          </a:xfrm>
          <a:prstGeom prst="rect">
            <a:avLst/>
          </a:prstGeom>
        </p:spPr>
        <p:txBody>
          <a:bodyPr/>
          <a:lstStyle>
            <a:lvl1pPr algn="l">
              <a:lnSpc>
                <a:spcPct val="100000"/>
              </a:lnSpc>
              <a:defRPr sz="2400" b="0">
                <a:solidFill>
                  <a:schemeClr val="bg1"/>
                </a:solidFill>
                <a:latin typeface="+mj-lt"/>
              </a:defRPr>
            </a:lvl1pPr>
            <a:lvl2pPr marL="1371600" indent="-228600" algn="l">
              <a:lnSpc>
                <a:spcPct val="100000"/>
              </a:lnSpc>
              <a:spcBef>
                <a:spcPts val="1800"/>
              </a:spcBef>
              <a:buFont typeface="Arial" panose="020B0604020202020204" pitchFamily="34" charset="0"/>
              <a:buChar char="–"/>
              <a:defRPr sz="1800">
                <a:solidFill>
                  <a:schemeClr val="bg1"/>
                </a:solidFill>
                <a:latin typeface="+mj-lt"/>
              </a:defRPr>
            </a:lvl2pPr>
          </a:lstStyle>
          <a:p>
            <a:pPr lvl="0"/>
            <a:r>
              <a:rPr lang="en-US"/>
              <a:t>Click to edit quote text</a:t>
            </a:r>
          </a:p>
          <a:p>
            <a:pPr lvl="1"/>
            <a:r>
              <a:rPr lang="en-US"/>
              <a:t>Second level for attribution</a:t>
            </a:r>
          </a:p>
        </p:txBody>
      </p:sp>
      <p:sp>
        <p:nvSpPr>
          <p:cNvPr id="4" name="Slide Number Placeholder 3">
            <a:extLst>
              <a:ext uri="{FF2B5EF4-FFF2-40B4-BE49-F238E27FC236}">
                <a16:creationId xmlns:a16="http://schemas.microsoft.com/office/drawing/2014/main" id="{3367B97B-43D6-430D-9C83-B8A0A565552C}"/>
              </a:ext>
            </a:extLst>
          </p:cNvPr>
          <p:cNvSpPr>
            <a:spLocks noGrp="1"/>
          </p:cNvSpPr>
          <p:nvPr>
            <p:ph type="sldNum" sz="quarter" idx="16"/>
          </p:nvPr>
        </p:nvSpPr>
        <p:spPr>
          <a:xfrm>
            <a:off x="8167058" y="4690736"/>
            <a:ext cx="568102" cy="274637"/>
          </a:xfrm>
        </p:spPr>
        <p:txBody>
          <a:bodyPr/>
          <a:lstStyle>
            <a:lvl1pPr>
              <a:defRPr>
                <a:solidFill>
                  <a:schemeClr val="bg1"/>
                </a:solidFill>
              </a:defRPr>
            </a:lvl1pPr>
          </a:lstStyle>
          <a:p>
            <a:pPr>
              <a:defRPr/>
            </a:pPr>
            <a:r>
              <a:rPr lang="en-IN" dirty="0"/>
              <a:t>|    </a:t>
            </a:r>
            <a:fld id="{7B2119CD-3B2D-4CEB-B404-D2E3F8CD6D69}" type="slidenum">
              <a:rPr lang="en-IN" smtClean="0"/>
              <a:pPr>
                <a:defRPr/>
              </a:pPr>
              <a:t>‹#›</a:t>
            </a:fld>
            <a:endParaRPr lang="en-IN" dirty="0"/>
          </a:p>
        </p:txBody>
      </p:sp>
      <p:sp>
        <p:nvSpPr>
          <p:cNvPr id="2" name="TextBox 1">
            <a:extLst>
              <a:ext uri="{FF2B5EF4-FFF2-40B4-BE49-F238E27FC236}">
                <a16:creationId xmlns:a16="http://schemas.microsoft.com/office/drawing/2014/main" id="{CF963FC9-5797-75FD-835F-17D7F63E4352}"/>
              </a:ext>
            </a:extLst>
          </p:cNvPr>
          <p:cNvSpPr txBox="1"/>
          <p:nvPr userDrawn="1"/>
        </p:nvSpPr>
        <p:spPr>
          <a:xfrm>
            <a:off x="408839" y="4687818"/>
            <a:ext cx="8423875" cy="307777"/>
          </a:xfrm>
          <a:prstGeom prst="rect">
            <a:avLst/>
          </a:prstGeom>
          <a:noFill/>
        </p:spPr>
        <p:txBody>
          <a:bodyPr wrap="square" rtlCol="0">
            <a:spAutoFit/>
          </a:bodyPr>
          <a:lstStyle/>
          <a:p>
            <a:pPr marL="0" marR="0" lvl="0" indent="0" algn="l" defTabSz="914377" rtl="0" eaLnBrk="1" fontAlgn="base" latinLnBrk="0" hangingPunct="1">
              <a:lnSpc>
                <a:spcPct val="100000"/>
              </a:lnSpc>
              <a:spcBef>
                <a:spcPct val="0"/>
              </a:spcBef>
              <a:spcAft>
                <a:spcPct val="0"/>
              </a:spcAft>
              <a:buClr>
                <a:srgbClr val="808080"/>
              </a:buClr>
              <a:buSzPct val="25000"/>
              <a:buFontTx/>
              <a:buNone/>
              <a:tabLst/>
              <a:defRPr/>
            </a:pPr>
            <a:r>
              <a:rPr lang="en-US" altLang="en-US" sz="700" dirty="0">
                <a:solidFill>
                  <a:schemeClr val="bg1"/>
                </a:solidFill>
                <a:latin typeface="Calibri" pitchFamily="34" charset="0"/>
                <a:sym typeface="Calibri" pitchFamily="34" charset="0"/>
              </a:rPr>
              <a:t>For </a:t>
            </a:r>
            <a:r>
              <a:rPr lang="en-US" altLang="en-US" sz="700" i="1" dirty="0">
                <a:solidFill>
                  <a:schemeClr val="bg1"/>
                </a:solidFill>
                <a:latin typeface="Calibri" pitchFamily="34" charset="0"/>
                <a:sym typeface="Calibri" pitchFamily="34" charset="0"/>
              </a:rPr>
              <a:t>in vitro</a:t>
            </a:r>
            <a:r>
              <a:rPr lang="en-US" altLang="en-US" sz="700" dirty="0">
                <a:solidFill>
                  <a:schemeClr val="bg1"/>
                </a:solidFill>
                <a:latin typeface="Calibri" pitchFamily="34" charset="0"/>
                <a:sym typeface="Calibri" pitchFamily="34" charset="0"/>
              </a:rPr>
              <a:t> diagnostic use. For intended use &amp; product details, visit </a:t>
            </a:r>
            <a:r>
              <a:rPr lang="en-US" altLang="en-US" sz="700" dirty="0">
                <a:solidFill>
                  <a:schemeClr val="bg1"/>
                </a:solidFill>
                <a:latin typeface="Calibri" pitchFamily="34" charset="0"/>
                <a:sym typeface="Calibri" pitchFamily="34" charset="0"/>
                <a:hlinkClick r:id="rId3">
                  <a:extLst>
                    <a:ext uri="{A12FA001-AC4F-418D-AE19-62706E023703}">
                      <ahyp:hlinkClr xmlns:ahyp="http://schemas.microsoft.com/office/drawing/2018/hyperlinkcolor" val="tx"/>
                    </a:ext>
                  </a:extLst>
                </a:hlinkClick>
              </a:rPr>
              <a:t>www.globalpointofcare.abbott</a:t>
            </a:r>
            <a:r>
              <a:rPr lang="en-US" altLang="en-US" sz="700" dirty="0">
                <a:solidFill>
                  <a:schemeClr val="bg1"/>
                </a:solidFill>
                <a:latin typeface="Calibri" pitchFamily="34" charset="0"/>
                <a:sym typeface="Calibri" pitchFamily="34" charset="0"/>
              </a:rPr>
              <a:t>. Photos &amp; images are for illustrative purposes only. ©2025 Abbott. All rights reserved.</a:t>
            </a:r>
            <a:r>
              <a:rPr lang="en-US" altLang="en-US" sz="700" i="1" dirty="0">
                <a:solidFill>
                  <a:schemeClr val="bg1"/>
                </a:solidFill>
                <a:latin typeface="Calibri" pitchFamily="34" charset="0"/>
                <a:sym typeface="Calibri" pitchFamily="34" charset="0"/>
              </a:rPr>
              <a:t> </a:t>
            </a:r>
          </a:p>
          <a:p>
            <a:pPr marL="0" marR="0" lvl="0" indent="0" algn="l" defTabSz="914377" rtl="0" eaLnBrk="1" fontAlgn="base" latinLnBrk="0" hangingPunct="1">
              <a:lnSpc>
                <a:spcPct val="100000"/>
              </a:lnSpc>
              <a:spcBef>
                <a:spcPct val="0"/>
              </a:spcBef>
              <a:spcAft>
                <a:spcPct val="0"/>
              </a:spcAft>
              <a:buClr>
                <a:srgbClr val="808080"/>
              </a:buClr>
              <a:buSzPct val="25000"/>
              <a:buFontTx/>
              <a:buNone/>
              <a:tabLst/>
              <a:defRPr/>
            </a:pPr>
            <a:r>
              <a:rPr lang="en-US" altLang="en-US" sz="700" i="1" dirty="0">
                <a:solidFill>
                  <a:schemeClr val="bg1"/>
                </a:solidFill>
                <a:latin typeface="Calibri" pitchFamily="34" charset="0"/>
                <a:sym typeface="Calibri" pitchFamily="34" charset="0"/>
              </a:rPr>
              <a:t>i-STAT </a:t>
            </a:r>
            <a:r>
              <a:rPr lang="en-US" altLang="en-US" sz="700" i="0" dirty="0">
                <a:solidFill>
                  <a:schemeClr val="bg1"/>
                </a:solidFill>
                <a:latin typeface="Calibri" pitchFamily="34" charset="0"/>
                <a:sym typeface="Calibri" pitchFamily="34" charset="0"/>
              </a:rPr>
              <a:t>is a</a:t>
            </a:r>
            <a:r>
              <a:rPr lang="en-US" altLang="en-US" sz="700" dirty="0">
                <a:solidFill>
                  <a:schemeClr val="bg1"/>
                </a:solidFill>
                <a:latin typeface="Calibri" pitchFamily="34" charset="0"/>
                <a:sym typeface="Calibri" pitchFamily="34" charset="0"/>
              </a:rPr>
              <a:t> trademark of Abbott.</a:t>
            </a:r>
            <a:r>
              <a:rPr lang="en-US" altLang="en-US" sz="700" b="1" dirty="0">
                <a:solidFill>
                  <a:schemeClr val="bg1"/>
                </a:solidFill>
                <a:latin typeface="Calibri" panose="020F0502020204030204" pitchFamily="34" charset="0"/>
                <a:cs typeface="Calibri" panose="020F0502020204030204" pitchFamily="34" charset="0"/>
              </a:rPr>
              <a:t> Not all products are available in all regions. Check with your local representative for availability. </a:t>
            </a:r>
            <a:r>
              <a:rPr lang="en-US" sz="700" dirty="0">
                <a:solidFill>
                  <a:schemeClr val="bg1"/>
                </a:solidFill>
                <a:latin typeface="Calibri" panose="020F0502020204030204" pitchFamily="34" charset="0"/>
                <a:cs typeface="Calibri" panose="020F0502020204030204" pitchFamily="34" charset="0"/>
              </a:rPr>
              <a:t>|iLS Presentation i-STAT 1 ACTc/ACTk  | APOC 25002206.1</a:t>
            </a:r>
          </a:p>
        </p:txBody>
      </p:sp>
    </p:spTree>
    <p:custDataLst>
      <p:tags r:id="rId1"/>
    </p:custDataLst>
    <p:extLst>
      <p:ext uri="{BB962C8B-B14F-4D97-AF65-F5344CB8AC3E}">
        <p14:creationId xmlns:p14="http://schemas.microsoft.com/office/powerpoint/2010/main" val="32086242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losing Slide Blue">
    <p:bg bwMode="auto">
      <p:bgPr>
        <a:solidFill>
          <a:schemeClr val="accent3"/>
        </a:solidFill>
        <a:effectLst/>
      </p:bgPr>
    </p:bg>
    <p:spTree>
      <p:nvGrpSpPr>
        <p:cNvPr id="1" name=""/>
        <p:cNvGrpSpPr/>
        <p:nvPr/>
      </p:nvGrpSpPr>
      <p:grpSpPr>
        <a:xfrm>
          <a:off x="0" y="0"/>
          <a:ext cx="0" cy="0"/>
          <a:chOff x="0" y="0"/>
          <a:chExt cx="0" cy="0"/>
        </a:xfrm>
      </p:grpSpPr>
      <p:pic>
        <p:nvPicPr>
          <p:cNvPr id="3" name="Picture 2" descr="A_symbol_wordm_below_w_rgb-01.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317441" y="1206347"/>
            <a:ext cx="2509119" cy="2730807"/>
          </a:xfrm>
          <a:prstGeom prst="rect">
            <a:avLst/>
          </a:prstGeom>
        </p:spPr>
      </p:pic>
    </p:spTree>
    <p:custDataLst>
      <p:tags r:id="rId1"/>
    </p:custDataLst>
    <p:extLst>
      <p:ext uri="{BB962C8B-B14F-4D97-AF65-F5344CB8AC3E}">
        <p14:creationId xmlns:p14="http://schemas.microsoft.com/office/powerpoint/2010/main" val="10811787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losing Slide LTTF Blue">
    <p:bg bwMode="auto">
      <p:bgPr>
        <a:solidFill>
          <a:schemeClr val="accent3"/>
        </a:solidFill>
        <a:effectLst/>
      </p:bgPr>
    </p:bg>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6BE25BFE-C141-9744-B07B-AF2EDC44630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80642" y="939843"/>
            <a:ext cx="3782715" cy="3263814"/>
          </a:xfrm>
          <a:prstGeom prst="rect">
            <a:avLst/>
          </a:prstGeom>
        </p:spPr>
      </p:pic>
    </p:spTree>
    <p:custDataLst>
      <p:tags r:id="rId1"/>
    </p:custDataLst>
    <p:extLst>
      <p:ext uri="{BB962C8B-B14F-4D97-AF65-F5344CB8AC3E}">
        <p14:creationId xmlns:p14="http://schemas.microsoft.com/office/powerpoint/2010/main" val="3858943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ILS Cart Tem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67637-863A-8102-58DF-8B875550E4D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9006CF8-34D6-AE46-AE73-0A68CFF1834B}"/>
              </a:ext>
            </a:extLst>
          </p:cNvPr>
          <p:cNvSpPr>
            <a:spLocks noGrp="1"/>
          </p:cNvSpPr>
          <p:nvPr>
            <p:ph type="sldNum" sz="quarter" idx="10"/>
          </p:nvPr>
        </p:nvSpPr>
        <p:spPr/>
        <p:txBody>
          <a:bodyPr/>
          <a:lstStyle/>
          <a:p>
            <a:pPr>
              <a:defRPr/>
            </a:pPr>
            <a:r>
              <a:rPr lang="en-IN" dirty="0"/>
              <a:t>|    </a:t>
            </a:r>
            <a:fld id="{7B2119CD-3B2D-4CEB-B404-D2E3F8CD6D69}" type="slidenum">
              <a:rPr lang="en-IN" smtClean="0"/>
              <a:pPr>
                <a:defRPr/>
              </a:pPr>
              <a:t>‹#›</a:t>
            </a:fld>
            <a:endParaRPr lang="en-IN" dirty="0"/>
          </a:p>
        </p:txBody>
      </p:sp>
      <p:sp>
        <p:nvSpPr>
          <p:cNvPr id="5" name="Text Placeholder 4">
            <a:extLst>
              <a:ext uri="{FF2B5EF4-FFF2-40B4-BE49-F238E27FC236}">
                <a16:creationId xmlns:a16="http://schemas.microsoft.com/office/drawing/2014/main" id="{FD5F37F7-90D0-097C-321A-BD91FEEF4C51}"/>
              </a:ext>
            </a:extLst>
          </p:cNvPr>
          <p:cNvSpPr>
            <a:spLocks noGrp="1"/>
          </p:cNvSpPr>
          <p:nvPr>
            <p:ph type="body" sz="quarter" idx="11" hasCustomPrompt="1"/>
          </p:nvPr>
        </p:nvSpPr>
        <p:spPr>
          <a:xfrm>
            <a:off x="502920" y="1287167"/>
            <a:ext cx="3984625" cy="3397250"/>
          </a:xfrm>
        </p:spPr>
        <p:txBody>
          <a:bodyPr/>
          <a:lstStyle>
            <a:lvl1pPr>
              <a:defRPr sz="1600" b="0">
                <a:solidFill>
                  <a:srgbClr val="009CDE"/>
                </a:solidFill>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6" name="Group 5">
            <a:extLst>
              <a:ext uri="{FF2B5EF4-FFF2-40B4-BE49-F238E27FC236}">
                <a16:creationId xmlns:a16="http://schemas.microsoft.com/office/drawing/2014/main" id="{A2DFFA8A-0C57-AC0E-F393-85087DB9CB04}"/>
              </a:ext>
            </a:extLst>
          </p:cNvPr>
          <p:cNvGrpSpPr/>
          <p:nvPr userDrawn="1"/>
        </p:nvGrpSpPr>
        <p:grpSpPr>
          <a:xfrm>
            <a:off x="520595" y="203389"/>
            <a:ext cx="2690864" cy="238833"/>
            <a:chOff x="4066256" y="1629208"/>
            <a:chExt cx="3251849" cy="477093"/>
          </a:xfrm>
        </p:grpSpPr>
        <p:sp>
          <p:nvSpPr>
            <p:cNvPr id="7" name="object 15">
              <a:extLst>
                <a:ext uri="{FF2B5EF4-FFF2-40B4-BE49-F238E27FC236}">
                  <a16:creationId xmlns:a16="http://schemas.microsoft.com/office/drawing/2014/main" id="{56B83BD5-6876-0271-7297-F295E90CA428}"/>
                </a:ext>
              </a:extLst>
            </p:cNvPr>
            <p:cNvSpPr/>
            <p:nvPr/>
          </p:nvSpPr>
          <p:spPr>
            <a:xfrm>
              <a:off x="4066256" y="1635131"/>
              <a:ext cx="1190592" cy="471170"/>
            </a:xfrm>
            <a:custGeom>
              <a:avLst/>
              <a:gdLst/>
              <a:ahLst/>
              <a:cxnLst/>
              <a:rect l="l" t="t" r="r" b="b"/>
              <a:pathLst>
                <a:path w="1178560" h="471169">
                  <a:moveTo>
                    <a:pt x="942594" y="0"/>
                  </a:moveTo>
                  <a:lnTo>
                    <a:pt x="0" y="0"/>
                  </a:lnTo>
                  <a:lnTo>
                    <a:pt x="0" y="470916"/>
                  </a:lnTo>
                  <a:lnTo>
                    <a:pt x="942594" y="470916"/>
                  </a:lnTo>
                  <a:lnTo>
                    <a:pt x="1178052" y="235458"/>
                  </a:lnTo>
                  <a:lnTo>
                    <a:pt x="942594" y="0"/>
                  </a:lnTo>
                  <a:close/>
                </a:path>
              </a:pathLst>
            </a:custGeom>
            <a:solidFill>
              <a:schemeClr val="accent2"/>
            </a:solidFill>
          </p:spPr>
          <p:txBody>
            <a:bodyPr wrap="square" lIns="0" tIns="0" rIns="0" bIns="0" rtlCol="0"/>
            <a:lstStyle/>
            <a:p>
              <a:endParaRPr dirty="0"/>
            </a:p>
          </p:txBody>
        </p:sp>
        <p:sp>
          <p:nvSpPr>
            <p:cNvPr id="8" name="object 16">
              <a:extLst>
                <a:ext uri="{FF2B5EF4-FFF2-40B4-BE49-F238E27FC236}">
                  <a16:creationId xmlns:a16="http://schemas.microsoft.com/office/drawing/2014/main" id="{65B92B31-E756-CE69-71F2-E574E551C4B4}"/>
                </a:ext>
              </a:extLst>
            </p:cNvPr>
            <p:cNvSpPr txBox="1"/>
            <p:nvPr/>
          </p:nvSpPr>
          <p:spPr>
            <a:xfrm>
              <a:off x="4198420" y="1655277"/>
              <a:ext cx="781478" cy="445102"/>
            </a:xfrm>
            <a:prstGeom prst="rect">
              <a:avLst/>
            </a:prstGeom>
          </p:spPr>
          <p:txBody>
            <a:bodyPr vert="horz" wrap="square" lIns="0" tIns="12700" rIns="0" bIns="0" rtlCol="0">
              <a:spAutoFit/>
            </a:bodyPr>
            <a:lstStyle/>
            <a:p>
              <a:pPr marL="12700">
                <a:lnSpc>
                  <a:spcPts val="800"/>
                </a:lnSpc>
                <a:spcBef>
                  <a:spcPts val="100"/>
                </a:spcBef>
              </a:pPr>
              <a:r>
                <a:rPr lang="en-US" sz="900" b="1" cap="all" spc="-10" dirty="0">
                  <a:solidFill>
                    <a:schemeClr val="bg1">
                      <a:alpha val="50000"/>
                    </a:schemeClr>
                  </a:solidFill>
                  <a:latin typeface="Calibri"/>
                  <a:cs typeface="Calibri"/>
                </a:rPr>
                <a:t>CARTRIDGE</a:t>
              </a:r>
              <a:br>
                <a:rPr lang="en-US" sz="900" b="1" cap="all" spc="-10" dirty="0">
                  <a:solidFill>
                    <a:schemeClr val="bg1">
                      <a:alpha val="50000"/>
                    </a:schemeClr>
                  </a:solidFill>
                  <a:latin typeface="Calibri"/>
                  <a:cs typeface="Calibri"/>
                </a:rPr>
              </a:br>
              <a:r>
                <a:rPr lang="en-US" sz="900" b="1" cap="all" spc="-10" dirty="0">
                  <a:solidFill>
                    <a:schemeClr val="bg1">
                      <a:alpha val="50000"/>
                    </a:schemeClr>
                  </a:solidFill>
                  <a:latin typeface="Calibri"/>
                  <a:cs typeface="Calibri"/>
                </a:rPr>
                <a:t>OVERVIEW </a:t>
              </a:r>
              <a:endParaRPr sz="900" cap="all" dirty="0">
                <a:solidFill>
                  <a:schemeClr val="bg1">
                    <a:alpha val="50000"/>
                  </a:schemeClr>
                </a:solidFill>
                <a:latin typeface="Calibri"/>
                <a:cs typeface="Calibri"/>
              </a:endParaRPr>
            </a:p>
          </p:txBody>
        </p:sp>
        <p:sp>
          <p:nvSpPr>
            <p:cNvPr id="9" name="object 17">
              <a:extLst>
                <a:ext uri="{FF2B5EF4-FFF2-40B4-BE49-F238E27FC236}">
                  <a16:creationId xmlns:a16="http://schemas.microsoft.com/office/drawing/2014/main" id="{4DC3C56A-6A89-4DFD-4AA9-948C4A9EFD0A}"/>
                </a:ext>
              </a:extLst>
            </p:cNvPr>
            <p:cNvSpPr/>
            <p:nvPr/>
          </p:nvSpPr>
          <p:spPr>
            <a:xfrm>
              <a:off x="5112060" y="1629208"/>
              <a:ext cx="1178561" cy="471171"/>
            </a:xfrm>
            <a:custGeom>
              <a:avLst/>
              <a:gdLst/>
              <a:ahLst/>
              <a:cxnLst/>
              <a:rect l="l" t="t" r="r" b="b"/>
              <a:pathLst>
                <a:path w="1178560" h="471169">
                  <a:moveTo>
                    <a:pt x="942594" y="0"/>
                  </a:moveTo>
                  <a:lnTo>
                    <a:pt x="0" y="0"/>
                  </a:lnTo>
                  <a:lnTo>
                    <a:pt x="235458" y="235458"/>
                  </a:lnTo>
                  <a:lnTo>
                    <a:pt x="0" y="470916"/>
                  </a:lnTo>
                  <a:lnTo>
                    <a:pt x="942594" y="470916"/>
                  </a:lnTo>
                  <a:lnTo>
                    <a:pt x="1178052" y="235458"/>
                  </a:lnTo>
                  <a:lnTo>
                    <a:pt x="942594" y="0"/>
                  </a:lnTo>
                  <a:close/>
                </a:path>
              </a:pathLst>
            </a:custGeom>
            <a:solidFill>
              <a:srgbClr val="27C6DF"/>
            </a:solidFill>
          </p:spPr>
          <p:txBody>
            <a:bodyPr wrap="square" lIns="0" tIns="0" rIns="0" bIns="0" rtlCol="0"/>
            <a:lstStyle/>
            <a:p>
              <a:endParaRPr dirty="0"/>
            </a:p>
          </p:txBody>
        </p:sp>
        <p:sp>
          <p:nvSpPr>
            <p:cNvPr id="10" name="object 19">
              <a:extLst>
                <a:ext uri="{FF2B5EF4-FFF2-40B4-BE49-F238E27FC236}">
                  <a16:creationId xmlns:a16="http://schemas.microsoft.com/office/drawing/2014/main" id="{2F87D1EC-E916-0512-15DB-0A4586C6F6AB}"/>
                </a:ext>
              </a:extLst>
            </p:cNvPr>
            <p:cNvSpPr/>
            <p:nvPr/>
          </p:nvSpPr>
          <p:spPr>
            <a:xfrm>
              <a:off x="6139545" y="1629210"/>
              <a:ext cx="1178560" cy="471170"/>
            </a:xfrm>
            <a:custGeom>
              <a:avLst/>
              <a:gdLst/>
              <a:ahLst/>
              <a:cxnLst/>
              <a:rect l="l" t="t" r="r" b="b"/>
              <a:pathLst>
                <a:path w="1178560" h="471170">
                  <a:moveTo>
                    <a:pt x="942594" y="0"/>
                  </a:moveTo>
                  <a:lnTo>
                    <a:pt x="0" y="0"/>
                  </a:lnTo>
                  <a:lnTo>
                    <a:pt x="235458" y="235458"/>
                  </a:lnTo>
                  <a:lnTo>
                    <a:pt x="0" y="470916"/>
                  </a:lnTo>
                  <a:lnTo>
                    <a:pt x="942594" y="470916"/>
                  </a:lnTo>
                  <a:lnTo>
                    <a:pt x="1178052" y="235458"/>
                  </a:lnTo>
                  <a:lnTo>
                    <a:pt x="942594" y="0"/>
                  </a:lnTo>
                  <a:close/>
                </a:path>
              </a:pathLst>
            </a:custGeom>
            <a:solidFill>
              <a:schemeClr val="accent3"/>
            </a:solidFill>
          </p:spPr>
          <p:txBody>
            <a:bodyPr wrap="square" lIns="0" tIns="0" rIns="0" bIns="0" rtlCol="0"/>
            <a:lstStyle/>
            <a:p>
              <a:endParaRPr dirty="0"/>
            </a:p>
          </p:txBody>
        </p:sp>
        <p:sp>
          <p:nvSpPr>
            <p:cNvPr id="11" name="object 18">
              <a:extLst>
                <a:ext uri="{FF2B5EF4-FFF2-40B4-BE49-F238E27FC236}">
                  <a16:creationId xmlns:a16="http://schemas.microsoft.com/office/drawing/2014/main" id="{B32F0449-F803-DABB-746E-C8D471566B50}"/>
                </a:ext>
              </a:extLst>
            </p:cNvPr>
            <p:cNvSpPr txBox="1"/>
            <p:nvPr/>
          </p:nvSpPr>
          <p:spPr>
            <a:xfrm>
              <a:off x="5384874" y="1677842"/>
              <a:ext cx="854934" cy="425889"/>
            </a:xfrm>
            <a:prstGeom prst="rect">
              <a:avLst/>
            </a:prstGeom>
          </p:spPr>
          <p:txBody>
            <a:bodyPr vert="horz" wrap="square" lIns="0" tIns="31750" rIns="0" bIns="0" rtlCol="0">
              <a:spAutoFit/>
            </a:bodyPr>
            <a:lstStyle/>
            <a:p>
              <a:pPr marL="78105" marR="5080" indent="-66040">
                <a:lnSpc>
                  <a:spcPts val="500"/>
                </a:lnSpc>
                <a:spcBef>
                  <a:spcPts val="250"/>
                </a:spcBef>
              </a:pPr>
              <a:r>
                <a:rPr lang="en-US" sz="900" b="1" spc="-10" dirty="0">
                  <a:solidFill>
                    <a:schemeClr val="bg1"/>
                  </a:solidFill>
                  <a:latin typeface="Calibri"/>
                  <a:cs typeface="Calibri"/>
                </a:rPr>
                <a:t>RUNNING </a:t>
              </a:r>
            </a:p>
            <a:p>
              <a:pPr marL="78105" marR="5080" indent="-66040">
                <a:lnSpc>
                  <a:spcPts val="500"/>
                </a:lnSpc>
                <a:spcBef>
                  <a:spcPts val="250"/>
                </a:spcBef>
              </a:pPr>
              <a:r>
                <a:rPr lang="en-US" sz="900" b="1" spc="-10" dirty="0">
                  <a:solidFill>
                    <a:schemeClr val="bg1"/>
                  </a:solidFill>
                  <a:latin typeface="Calibri"/>
                  <a:cs typeface="Calibri"/>
                </a:rPr>
                <a:t>A TEST</a:t>
              </a:r>
              <a:endParaRPr lang="en-US" sz="900" dirty="0">
                <a:solidFill>
                  <a:schemeClr val="bg1"/>
                </a:solidFill>
                <a:latin typeface="Calibri"/>
                <a:cs typeface="Calibri"/>
              </a:endParaRPr>
            </a:p>
          </p:txBody>
        </p:sp>
      </p:grpSp>
      <p:sp>
        <p:nvSpPr>
          <p:cNvPr id="4" name="object 20">
            <a:extLst>
              <a:ext uri="{FF2B5EF4-FFF2-40B4-BE49-F238E27FC236}">
                <a16:creationId xmlns:a16="http://schemas.microsoft.com/office/drawing/2014/main" id="{06905263-735F-A448-B262-9CC94E2AFEF8}"/>
              </a:ext>
            </a:extLst>
          </p:cNvPr>
          <p:cNvSpPr txBox="1"/>
          <p:nvPr userDrawn="1"/>
        </p:nvSpPr>
        <p:spPr>
          <a:xfrm>
            <a:off x="2478244" y="214109"/>
            <a:ext cx="616199" cy="120226"/>
          </a:xfrm>
          <a:prstGeom prst="rect">
            <a:avLst/>
          </a:prstGeom>
        </p:spPr>
        <p:txBody>
          <a:bodyPr vert="horz" wrap="square" lIns="0" tIns="12700" rIns="0" bIns="0" rtlCol="0">
            <a:spAutoFit/>
          </a:bodyPr>
          <a:lstStyle/>
          <a:p>
            <a:pPr marL="12700">
              <a:lnSpc>
                <a:spcPts val="800"/>
              </a:lnSpc>
              <a:spcBef>
                <a:spcPts val="100"/>
              </a:spcBef>
            </a:pPr>
            <a:r>
              <a:rPr lang="en-US" sz="900" b="1" dirty="0">
                <a:solidFill>
                  <a:schemeClr val="bg1">
                    <a:alpha val="50000"/>
                  </a:schemeClr>
                </a:solidFill>
                <a:latin typeface="Calibri"/>
                <a:cs typeface="Calibri"/>
              </a:rPr>
              <a:t>AVOIDING</a:t>
            </a:r>
            <a:endParaRPr lang="en-US" sz="900" dirty="0">
              <a:solidFill>
                <a:schemeClr val="bg1">
                  <a:alpha val="50000"/>
                </a:schemeClr>
              </a:solidFill>
              <a:latin typeface="Calibri"/>
              <a:cs typeface="Calibri"/>
            </a:endParaRPr>
          </a:p>
        </p:txBody>
      </p:sp>
      <p:sp>
        <p:nvSpPr>
          <p:cNvPr id="13" name="object 20">
            <a:extLst>
              <a:ext uri="{FF2B5EF4-FFF2-40B4-BE49-F238E27FC236}">
                <a16:creationId xmlns:a16="http://schemas.microsoft.com/office/drawing/2014/main" id="{9065383B-A65C-08AE-EE0F-A47B55D2A324}"/>
              </a:ext>
            </a:extLst>
          </p:cNvPr>
          <p:cNvSpPr txBox="1"/>
          <p:nvPr userDrawn="1"/>
        </p:nvSpPr>
        <p:spPr>
          <a:xfrm>
            <a:off x="2383415" y="325569"/>
            <a:ext cx="680844" cy="120226"/>
          </a:xfrm>
          <a:prstGeom prst="rect">
            <a:avLst/>
          </a:prstGeom>
        </p:spPr>
        <p:txBody>
          <a:bodyPr vert="horz" wrap="square" lIns="0" tIns="12700" rIns="0" bIns="0" rtlCol="0">
            <a:spAutoFit/>
          </a:bodyPr>
          <a:lstStyle/>
          <a:p>
            <a:pPr marL="12700" algn="ctr">
              <a:lnSpc>
                <a:spcPts val="800"/>
              </a:lnSpc>
              <a:spcBef>
                <a:spcPts val="100"/>
              </a:spcBef>
            </a:pPr>
            <a:r>
              <a:rPr lang="en-US" sz="900" b="1" dirty="0">
                <a:solidFill>
                  <a:schemeClr val="bg1">
                    <a:alpha val="50000"/>
                  </a:schemeClr>
                </a:solidFill>
                <a:latin typeface="Calibri"/>
                <a:cs typeface="Calibri"/>
              </a:rPr>
              <a:t>ERRORS</a:t>
            </a:r>
            <a:endParaRPr lang="en-US" sz="900" dirty="0">
              <a:solidFill>
                <a:schemeClr val="bg1">
                  <a:alpha val="50000"/>
                </a:schemeClr>
              </a:solidFill>
              <a:latin typeface="Calibri"/>
              <a:cs typeface="Calibri"/>
            </a:endParaRPr>
          </a:p>
        </p:txBody>
      </p:sp>
    </p:spTree>
    <p:custDataLst>
      <p:tags r:id="rId1"/>
    </p:custDataLst>
    <p:extLst>
      <p:ext uri="{BB962C8B-B14F-4D97-AF65-F5344CB8AC3E}">
        <p14:creationId xmlns:p14="http://schemas.microsoft.com/office/powerpoint/2010/main" val="23870057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losing Slide White">
    <p:spTree>
      <p:nvGrpSpPr>
        <p:cNvPr id="1" name=""/>
        <p:cNvGrpSpPr/>
        <p:nvPr/>
      </p:nvGrpSpPr>
      <p:grpSpPr>
        <a:xfrm>
          <a:off x="0" y="0"/>
          <a:ext cx="0" cy="0"/>
          <a:chOff x="0" y="0"/>
          <a:chExt cx="0" cy="0"/>
        </a:xfrm>
      </p:grpSpPr>
      <p:pic>
        <p:nvPicPr>
          <p:cNvPr id="2" name="Picture 1" descr="A close up of a sign&#10;&#10;Description automatically generated">
            <a:extLst>
              <a:ext uri="{FF2B5EF4-FFF2-40B4-BE49-F238E27FC236}">
                <a16:creationId xmlns:a16="http://schemas.microsoft.com/office/drawing/2014/main" id="{9D5804C8-119A-4621-B885-F0B59F0C23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10338" y="1064196"/>
            <a:ext cx="2753140" cy="2998956"/>
          </a:xfrm>
          <a:prstGeom prst="rect">
            <a:avLst/>
          </a:prstGeom>
        </p:spPr>
      </p:pic>
    </p:spTree>
    <p:custDataLst>
      <p:tags r:id="rId1"/>
    </p:custDataLst>
    <p:extLst>
      <p:ext uri="{BB962C8B-B14F-4D97-AF65-F5344CB8AC3E}">
        <p14:creationId xmlns:p14="http://schemas.microsoft.com/office/powerpoint/2010/main" val="24770272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losing Slide LTTF White">
    <p:spTree>
      <p:nvGrpSpPr>
        <p:cNvPr id="1" name=""/>
        <p:cNvGrpSpPr/>
        <p:nvPr/>
      </p:nvGrpSpPr>
      <p:grpSpPr>
        <a:xfrm>
          <a:off x="0" y="0"/>
          <a:ext cx="0" cy="0"/>
          <a:chOff x="0" y="0"/>
          <a:chExt cx="0" cy="0"/>
        </a:xfrm>
      </p:grpSpPr>
      <p:pic>
        <p:nvPicPr>
          <p:cNvPr id="2" name="Picture 1" descr="A picture containing object, clock&#10;&#10;Description automatically generated">
            <a:extLst>
              <a:ext uri="{FF2B5EF4-FFF2-40B4-BE49-F238E27FC236}">
                <a16:creationId xmlns:a16="http://schemas.microsoft.com/office/drawing/2014/main" id="{CA73EC50-27B9-4304-8A26-2A1CE79D62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6510" y="393405"/>
            <a:ext cx="4735158" cy="4359352"/>
          </a:xfrm>
          <a:prstGeom prst="rect">
            <a:avLst/>
          </a:prstGeom>
        </p:spPr>
      </p:pic>
    </p:spTree>
    <p:extLst>
      <p:ext uri="{BB962C8B-B14F-4D97-AF65-F5344CB8AC3E}">
        <p14:creationId xmlns:p14="http://schemas.microsoft.com/office/powerpoint/2010/main" val="39847905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600" b="0" i="0">
                <a:solidFill>
                  <a:srgbClr val="009CDE"/>
                </a:solidFill>
                <a:latin typeface="Georgia"/>
                <a:cs typeface="Georgia"/>
              </a:defRPr>
            </a:lvl1pPr>
          </a:lstStyle>
          <a:p>
            <a:endParaRPr/>
          </a:p>
        </p:txBody>
      </p:sp>
      <p:sp>
        <p:nvSpPr>
          <p:cNvPr id="3" name="Holder 3"/>
          <p:cNvSpPr>
            <a:spLocks noGrp="1"/>
          </p:cNvSpPr>
          <p:nvPr>
            <p:ph type="body" idx="1"/>
          </p:nvPr>
        </p:nvSpPr>
        <p:spPr/>
        <p:txBody>
          <a:bodyPr lIns="0" tIns="0" rIns="0" bIns="0"/>
          <a:lstStyle>
            <a:lvl1pPr>
              <a:defRPr sz="1800" b="1" i="0">
                <a:solidFill>
                  <a:schemeClr val="tx1"/>
                </a:solidFill>
                <a:latin typeface="Calibri"/>
                <a:cs typeface="Calibri"/>
              </a:defRPr>
            </a:lvl1pPr>
          </a:lstStyle>
          <a:p>
            <a:endParaRPr/>
          </a:p>
        </p:txBody>
      </p:sp>
      <p:sp>
        <p:nvSpPr>
          <p:cNvPr id="6" name="Holder 6"/>
          <p:cNvSpPr>
            <a:spLocks noGrp="1"/>
          </p:cNvSpPr>
          <p:nvPr>
            <p:ph type="sldNum" sz="quarter" idx="7"/>
          </p:nvPr>
        </p:nvSpPr>
        <p:spPr/>
        <p:txBody>
          <a:bodyPr lIns="0" tIns="0" rIns="0" bIns="0"/>
          <a:lstStyle>
            <a:lvl1pPr>
              <a:defRPr sz="1000" b="0" i="0">
                <a:solidFill>
                  <a:schemeClr val="tx1"/>
                </a:solidFill>
                <a:latin typeface="Calibri"/>
                <a:cs typeface="Calibri"/>
              </a:defRPr>
            </a:lvl1pPr>
          </a:lstStyle>
          <a:p>
            <a:pPr marL="12700">
              <a:lnSpc>
                <a:spcPts val="1045"/>
              </a:lnSpc>
            </a:pPr>
            <a:r>
              <a:rPr dirty="0"/>
              <a:t>|</a:t>
            </a:r>
            <a:r>
              <a:rPr spc="225" dirty="0"/>
              <a:t>  </a:t>
            </a:r>
            <a:fld id="{81D60167-4931-47E6-BA6A-407CBD079E47}" type="slidenum">
              <a:rPr spc="-25" dirty="0"/>
              <a:t>‹#›</a:t>
            </a:fld>
            <a:endParaRPr spc="-25" dirty="0"/>
          </a:p>
        </p:txBody>
      </p:sp>
    </p:spTree>
    <p:extLst>
      <p:ext uri="{BB962C8B-B14F-4D97-AF65-F5344CB8AC3E}">
        <p14:creationId xmlns:p14="http://schemas.microsoft.com/office/powerpoint/2010/main" val="36617892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2922" y="600077"/>
            <a:ext cx="8138159" cy="360045"/>
          </a:xfrm>
        </p:spPr>
        <p:txBody>
          <a:bodyPr/>
          <a:lstStyle>
            <a:lvl1pPr>
              <a:defRPr cap="none"/>
            </a:lvl1pPr>
          </a:lstStyle>
          <a:p>
            <a:r>
              <a:rPr lang="en-US"/>
              <a:t>Click to edit master title style</a:t>
            </a:r>
          </a:p>
        </p:txBody>
      </p:sp>
      <p:sp>
        <p:nvSpPr>
          <p:cNvPr id="8" name="Text Placeholder 9">
            <a:extLst>
              <a:ext uri="{FF2B5EF4-FFF2-40B4-BE49-F238E27FC236}">
                <a16:creationId xmlns:a16="http://schemas.microsoft.com/office/drawing/2014/main" id="{9F1B05F3-90A1-4152-BCA8-1DCF7545457A}"/>
              </a:ext>
            </a:extLst>
          </p:cNvPr>
          <p:cNvSpPr>
            <a:spLocks noGrp="1"/>
          </p:cNvSpPr>
          <p:nvPr>
            <p:ph type="body" sz="quarter" idx="10"/>
          </p:nvPr>
        </p:nvSpPr>
        <p:spPr>
          <a:xfrm>
            <a:off x="502923" y="338465"/>
            <a:ext cx="5241925" cy="261610"/>
          </a:xfrm>
        </p:spPr>
        <p:txBody>
          <a:bodyPr wrap="square">
            <a:spAutoFit/>
          </a:bodyPr>
          <a:lstStyle>
            <a:lvl1pPr>
              <a:defRPr sz="1400" b="0" cap="all" spc="150" baseline="0">
                <a:solidFill>
                  <a:schemeClr val="tx2"/>
                </a:solidFill>
              </a:defRPr>
            </a:lvl1pPr>
            <a:lvl2pPr marL="0" indent="0">
              <a:buNone/>
              <a:defRPr/>
            </a:lvl2pPr>
          </a:lstStyle>
          <a:p>
            <a:pPr lvl="0"/>
            <a:r>
              <a:rPr lang="en-US"/>
              <a:t>Click to edit Master text styles</a:t>
            </a:r>
          </a:p>
        </p:txBody>
      </p:sp>
      <p:sp>
        <p:nvSpPr>
          <p:cNvPr id="9" name="Slide Number Placeholder 8">
            <a:extLst>
              <a:ext uri="{FF2B5EF4-FFF2-40B4-BE49-F238E27FC236}">
                <a16:creationId xmlns:a16="http://schemas.microsoft.com/office/drawing/2014/main" id="{CA6AFCB9-C05F-694F-AF31-48D81C23BC30}"/>
              </a:ext>
            </a:extLst>
          </p:cNvPr>
          <p:cNvSpPr>
            <a:spLocks noGrp="1"/>
          </p:cNvSpPr>
          <p:nvPr>
            <p:ph type="sldNum" sz="quarter" idx="13"/>
          </p:nvPr>
        </p:nvSpPr>
        <p:spPr/>
        <p:txBody>
          <a:bodyPr/>
          <a:lstStyle/>
          <a:p>
            <a:fld id="{92DA0A3E-BCC5-471F-AF04-A7BFBC05C0F5}" type="slidenum">
              <a:rPr lang="en-US" altLang="en-US" smtClean="0"/>
              <a:pPr/>
              <a:t>‹#›</a:t>
            </a:fld>
            <a:endParaRPr lang="en-US" altLang="en-US" dirty="0"/>
          </a:p>
        </p:txBody>
      </p:sp>
    </p:spTree>
    <p:custDataLst>
      <p:tags r:id="rId1"/>
    </p:custDataLst>
    <p:extLst>
      <p:ext uri="{BB962C8B-B14F-4D97-AF65-F5344CB8AC3E}">
        <p14:creationId xmlns:p14="http://schemas.microsoft.com/office/powerpoint/2010/main" val="197054325"/>
      </p:ext>
    </p:extLst>
  </p:cSld>
  <p:clrMapOvr>
    <a:masterClrMapping/>
  </p:clrMapOvr>
  <mc:AlternateContent xmlns:mc="http://schemas.openxmlformats.org/markup-compatibility/2006" xmlns:p14="http://schemas.microsoft.com/office/powerpoint/2010/main">
    <mc:Choice Requires="p14">
      <p:transition spd="slow" p14:dur="1600" advTm="98000"/>
    </mc:Choice>
    <mc:Fallback xmlns="">
      <p:transition spd="slow" advTm="98000"/>
    </mc:Fallback>
  </mc:AlternateContent>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ILS Cart Tem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67637-863A-8102-58DF-8B875550E4D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9006CF8-34D6-AE46-AE73-0A68CFF1834B}"/>
              </a:ext>
            </a:extLst>
          </p:cNvPr>
          <p:cNvSpPr>
            <a:spLocks noGrp="1"/>
          </p:cNvSpPr>
          <p:nvPr>
            <p:ph type="sldNum" sz="quarter" idx="10"/>
          </p:nvPr>
        </p:nvSpPr>
        <p:spPr/>
        <p:txBody>
          <a:bodyPr/>
          <a:lstStyle/>
          <a:p>
            <a:pPr>
              <a:defRPr/>
            </a:pPr>
            <a:r>
              <a:rPr lang="en-IN" dirty="0"/>
              <a:t>|    </a:t>
            </a:r>
            <a:fld id="{7B2119CD-3B2D-4CEB-B404-D2E3F8CD6D69}" type="slidenum">
              <a:rPr lang="en-IN" smtClean="0"/>
              <a:pPr>
                <a:defRPr/>
              </a:pPr>
              <a:t>‹#›</a:t>
            </a:fld>
            <a:endParaRPr lang="en-IN" dirty="0"/>
          </a:p>
        </p:txBody>
      </p:sp>
      <p:sp>
        <p:nvSpPr>
          <p:cNvPr id="5" name="Text Placeholder 4">
            <a:extLst>
              <a:ext uri="{FF2B5EF4-FFF2-40B4-BE49-F238E27FC236}">
                <a16:creationId xmlns:a16="http://schemas.microsoft.com/office/drawing/2014/main" id="{FD5F37F7-90D0-097C-321A-BD91FEEF4C51}"/>
              </a:ext>
            </a:extLst>
          </p:cNvPr>
          <p:cNvSpPr>
            <a:spLocks noGrp="1"/>
          </p:cNvSpPr>
          <p:nvPr>
            <p:ph type="body" sz="quarter" idx="11" hasCustomPrompt="1"/>
          </p:nvPr>
        </p:nvSpPr>
        <p:spPr>
          <a:xfrm>
            <a:off x="502920" y="1287167"/>
            <a:ext cx="3984625" cy="3397250"/>
          </a:xfrm>
        </p:spPr>
        <p:txBody>
          <a:bodyPr/>
          <a:lstStyle>
            <a:lvl1pPr>
              <a:defRPr sz="1600" b="0">
                <a:solidFill>
                  <a:srgbClr val="009CDE"/>
                </a:solidFill>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6" name="Group 5">
            <a:extLst>
              <a:ext uri="{FF2B5EF4-FFF2-40B4-BE49-F238E27FC236}">
                <a16:creationId xmlns:a16="http://schemas.microsoft.com/office/drawing/2014/main" id="{A2DFFA8A-0C57-AC0E-F393-85087DB9CB04}"/>
              </a:ext>
            </a:extLst>
          </p:cNvPr>
          <p:cNvGrpSpPr/>
          <p:nvPr userDrawn="1"/>
        </p:nvGrpSpPr>
        <p:grpSpPr>
          <a:xfrm>
            <a:off x="520595" y="203389"/>
            <a:ext cx="2690864" cy="238833"/>
            <a:chOff x="4066256" y="1629208"/>
            <a:chExt cx="3251849" cy="477093"/>
          </a:xfrm>
        </p:grpSpPr>
        <p:sp>
          <p:nvSpPr>
            <p:cNvPr id="7" name="object 15">
              <a:extLst>
                <a:ext uri="{FF2B5EF4-FFF2-40B4-BE49-F238E27FC236}">
                  <a16:creationId xmlns:a16="http://schemas.microsoft.com/office/drawing/2014/main" id="{56B83BD5-6876-0271-7297-F295E90CA428}"/>
                </a:ext>
              </a:extLst>
            </p:cNvPr>
            <p:cNvSpPr/>
            <p:nvPr/>
          </p:nvSpPr>
          <p:spPr>
            <a:xfrm>
              <a:off x="4066256" y="1635131"/>
              <a:ext cx="1190592" cy="471170"/>
            </a:xfrm>
            <a:custGeom>
              <a:avLst/>
              <a:gdLst/>
              <a:ahLst/>
              <a:cxnLst/>
              <a:rect l="l" t="t" r="r" b="b"/>
              <a:pathLst>
                <a:path w="1178560" h="471169">
                  <a:moveTo>
                    <a:pt x="942594" y="0"/>
                  </a:moveTo>
                  <a:lnTo>
                    <a:pt x="0" y="0"/>
                  </a:lnTo>
                  <a:lnTo>
                    <a:pt x="0" y="470916"/>
                  </a:lnTo>
                  <a:lnTo>
                    <a:pt x="942594" y="470916"/>
                  </a:lnTo>
                  <a:lnTo>
                    <a:pt x="1178052" y="235458"/>
                  </a:lnTo>
                  <a:lnTo>
                    <a:pt x="942594" y="0"/>
                  </a:lnTo>
                  <a:close/>
                </a:path>
              </a:pathLst>
            </a:custGeom>
            <a:solidFill>
              <a:schemeClr val="accent2"/>
            </a:solidFill>
          </p:spPr>
          <p:txBody>
            <a:bodyPr wrap="square" lIns="0" tIns="0" rIns="0" bIns="0" rtlCol="0"/>
            <a:lstStyle/>
            <a:p>
              <a:endParaRPr dirty="0"/>
            </a:p>
          </p:txBody>
        </p:sp>
        <p:sp>
          <p:nvSpPr>
            <p:cNvPr id="8" name="object 16">
              <a:extLst>
                <a:ext uri="{FF2B5EF4-FFF2-40B4-BE49-F238E27FC236}">
                  <a16:creationId xmlns:a16="http://schemas.microsoft.com/office/drawing/2014/main" id="{65B92B31-E756-CE69-71F2-E574E551C4B4}"/>
                </a:ext>
              </a:extLst>
            </p:cNvPr>
            <p:cNvSpPr txBox="1"/>
            <p:nvPr/>
          </p:nvSpPr>
          <p:spPr>
            <a:xfrm>
              <a:off x="4198420" y="1655277"/>
              <a:ext cx="781478" cy="445102"/>
            </a:xfrm>
            <a:prstGeom prst="rect">
              <a:avLst/>
            </a:prstGeom>
          </p:spPr>
          <p:txBody>
            <a:bodyPr vert="horz" wrap="square" lIns="0" tIns="12700" rIns="0" bIns="0" rtlCol="0">
              <a:spAutoFit/>
            </a:bodyPr>
            <a:lstStyle/>
            <a:p>
              <a:pPr marL="12700">
                <a:lnSpc>
                  <a:spcPts val="800"/>
                </a:lnSpc>
                <a:spcBef>
                  <a:spcPts val="100"/>
                </a:spcBef>
              </a:pPr>
              <a:r>
                <a:rPr lang="en-US" sz="900" b="1" cap="all" spc="-10" dirty="0">
                  <a:solidFill>
                    <a:schemeClr val="bg1">
                      <a:alpha val="50000"/>
                    </a:schemeClr>
                  </a:solidFill>
                  <a:latin typeface="Calibri"/>
                  <a:cs typeface="Calibri"/>
                </a:rPr>
                <a:t>CARTRIDGE</a:t>
              </a:r>
              <a:br>
                <a:rPr lang="en-US" sz="900" b="1" cap="all" spc="-10" dirty="0">
                  <a:solidFill>
                    <a:schemeClr val="bg1">
                      <a:alpha val="50000"/>
                    </a:schemeClr>
                  </a:solidFill>
                  <a:latin typeface="Calibri"/>
                  <a:cs typeface="Calibri"/>
                </a:rPr>
              </a:br>
              <a:r>
                <a:rPr lang="en-US" sz="900" b="1" cap="all" spc="-10" dirty="0">
                  <a:solidFill>
                    <a:schemeClr val="bg1">
                      <a:alpha val="50000"/>
                    </a:schemeClr>
                  </a:solidFill>
                  <a:latin typeface="Calibri"/>
                  <a:cs typeface="Calibri"/>
                </a:rPr>
                <a:t>OVERVIEW </a:t>
              </a:r>
              <a:endParaRPr sz="900" cap="all" dirty="0">
                <a:solidFill>
                  <a:schemeClr val="bg1">
                    <a:alpha val="50000"/>
                  </a:schemeClr>
                </a:solidFill>
                <a:latin typeface="Calibri"/>
                <a:cs typeface="Calibri"/>
              </a:endParaRPr>
            </a:p>
          </p:txBody>
        </p:sp>
        <p:sp>
          <p:nvSpPr>
            <p:cNvPr id="9" name="object 17">
              <a:extLst>
                <a:ext uri="{FF2B5EF4-FFF2-40B4-BE49-F238E27FC236}">
                  <a16:creationId xmlns:a16="http://schemas.microsoft.com/office/drawing/2014/main" id="{4DC3C56A-6A89-4DFD-4AA9-948C4A9EFD0A}"/>
                </a:ext>
              </a:extLst>
            </p:cNvPr>
            <p:cNvSpPr/>
            <p:nvPr/>
          </p:nvSpPr>
          <p:spPr>
            <a:xfrm>
              <a:off x="5112060" y="1629208"/>
              <a:ext cx="1178561" cy="471171"/>
            </a:xfrm>
            <a:custGeom>
              <a:avLst/>
              <a:gdLst/>
              <a:ahLst/>
              <a:cxnLst/>
              <a:rect l="l" t="t" r="r" b="b"/>
              <a:pathLst>
                <a:path w="1178560" h="471169">
                  <a:moveTo>
                    <a:pt x="942594" y="0"/>
                  </a:moveTo>
                  <a:lnTo>
                    <a:pt x="0" y="0"/>
                  </a:lnTo>
                  <a:lnTo>
                    <a:pt x="235458" y="235458"/>
                  </a:lnTo>
                  <a:lnTo>
                    <a:pt x="0" y="470916"/>
                  </a:lnTo>
                  <a:lnTo>
                    <a:pt x="942594" y="470916"/>
                  </a:lnTo>
                  <a:lnTo>
                    <a:pt x="1178052" y="235458"/>
                  </a:lnTo>
                  <a:lnTo>
                    <a:pt x="942594" y="0"/>
                  </a:lnTo>
                  <a:close/>
                </a:path>
              </a:pathLst>
            </a:custGeom>
            <a:solidFill>
              <a:srgbClr val="27C6DF"/>
            </a:solidFill>
          </p:spPr>
          <p:txBody>
            <a:bodyPr wrap="square" lIns="0" tIns="0" rIns="0" bIns="0" rtlCol="0"/>
            <a:lstStyle/>
            <a:p>
              <a:endParaRPr dirty="0"/>
            </a:p>
          </p:txBody>
        </p:sp>
        <p:sp>
          <p:nvSpPr>
            <p:cNvPr id="10" name="object 19">
              <a:extLst>
                <a:ext uri="{FF2B5EF4-FFF2-40B4-BE49-F238E27FC236}">
                  <a16:creationId xmlns:a16="http://schemas.microsoft.com/office/drawing/2014/main" id="{2F87D1EC-E916-0512-15DB-0A4586C6F6AB}"/>
                </a:ext>
              </a:extLst>
            </p:cNvPr>
            <p:cNvSpPr/>
            <p:nvPr/>
          </p:nvSpPr>
          <p:spPr>
            <a:xfrm>
              <a:off x="6139545" y="1629210"/>
              <a:ext cx="1178560" cy="471170"/>
            </a:xfrm>
            <a:custGeom>
              <a:avLst/>
              <a:gdLst/>
              <a:ahLst/>
              <a:cxnLst/>
              <a:rect l="l" t="t" r="r" b="b"/>
              <a:pathLst>
                <a:path w="1178560" h="471170">
                  <a:moveTo>
                    <a:pt x="942594" y="0"/>
                  </a:moveTo>
                  <a:lnTo>
                    <a:pt x="0" y="0"/>
                  </a:lnTo>
                  <a:lnTo>
                    <a:pt x="235458" y="235458"/>
                  </a:lnTo>
                  <a:lnTo>
                    <a:pt x="0" y="470916"/>
                  </a:lnTo>
                  <a:lnTo>
                    <a:pt x="942594" y="470916"/>
                  </a:lnTo>
                  <a:lnTo>
                    <a:pt x="1178052" y="235458"/>
                  </a:lnTo>
                  <a:lnTo>
                    <a:pt x="942594" y="0"/>
                  </a:lnTo>
                  <a:close/>
                </a:path>
              </a:pathLst>
            </a:custGeom>
            <a:solidFill>
              <a:schemeClr val="accent3"/>
            </a:solidFill>
          </p:spPr>
          <p:txBody>
            <a:bodyPr wrap="square" lIns="0" tIns="0" rIns="0" bIns="0" rtlCol="0"/>
            <a:lstStyle/>
            <a:p>
              <a:endParaRPr dirty="0"/>
            </a:p>
          </p:txBody>
        </p:sp>
        <p:sp>
          <p:nvSpPr>
            <p:cNvPr id="11" name="object 18">
              <a:extLst>
                <a:ext uri="{FF2B5EF4-FFF2-40B4-BE49-F238E27FC236}">
                  <a16:creationId xmlns:a16="http://schemas.microsoft.com/office/drawing/2014/main" id="{B32F0449-F803-DABB-746E-C8D471566B50}"/>
                </a:ext>
              </a:extLst>
            </p:cNvPr>
            <p:cNvSpPr txBox="1"/>
            <p:nvPr/>
          </p:nvSpPr>
          <p:spPr>
            <a:xfrm>
              <a:off x="5384874" y="1677842"/>
              <a:ext cx="854934" cy="425889"/>
            </a:xfrm>
            <a:prstGeom prst="rect">
              <a:avLst/>
            </a:prstGeom>
          </p:spPr>
          <p:txBody>
            <a:bodyPr vert="horz" wrap="square" lIns="0" tIns="31750" rIns="0" bIns="0" rtlCol="0">
              <a:spAutoFit/>
            </a:bodyPr>
            <a:lstStyle/>
            <a:p>
              <a:pPr marL="78105" marR="5080" indent="-66040">
                <a:lnSpc>
                  <a:spcPts val="500"/>
                </a:lnSpc>
                <a:spcBef>
                  <a:spcPts val="250"/>
                </a:spcBef>
              </a:pPr>
              <a:r>
                <a:rPr lang="en-US" sz="900" b="1" spc="-10" dirty="0">
                  <a:solidFill>
                    <a:schemeClr val="bg1">
                      <a:alpha val="50000"/>
                    </a:schemeClr>
                  </a:solidFill>
                  <a:latin typeface="Calibri"/>
                  <a:cs typeface="Calibri"/>
                </a:rPr>
                <a:t>RUNNING </a:t>
              </a:r>
            </a:p>
            <a:p>
              <a:pPr marL="78105" marR="5080" indent="-66040">
                <a:lnSpc>
                  <a:spcPts val="500"/>
                </a:lnSpc>
                <a:spcBef>
                  <a:spcPts val="250"/>
                </a:spcBef>
              </a:pPr>
              <a:r>
                <a:rPr lang="en-US" sz="900" b="1" spc="-10" dirty="0">
                  <a:solidFill>
                    <a:schemeClr val="bg1">
                      <a:alpha val="50000"/>
                    </a:schemeClr>
                  </a:solidFill>
                  <a:latin typeface="Calibri"/>
                  <a:cs typeface="Calibri"/>
                </a:rPr>
                <a:t>A TEST</a:t>
              </a:r>
              <a:endParaRPr lang="en-US" sz="900" dirty="0">
                <a:solidFill>
                  <a:schemeClr val="bg1">
                    <a:alpha val="50000"/>
                  </a:schemeClr>
                </a:solidFill>
                <a:latin typeface="Calibri"/>
                <a:cs typeface="Calibri"/>
              </a:endParaRPr>
            </a:p>
          </p:txBody>
        </p:sp>
      </p:grpSp>
      <p:sp>
        <p:nvSpPr>
          <p:cNvPr id="4" name="object 20">
            <a:extLst>
              <a:ext uri="{FF2B5EF4-FFF2-40B4-BE49-F238E27FC236}">
                <a16:creationId xmlns:a16="http://schemas.microsoft.com/office/drawing/2014/main" id="{E233B7CD-7588-DC22-53E0-5D6254BC3E3B}"/>
              </a:ext>
            </a:extLst>
          </p:cNvPr>
          <p:cNvSpPr txBox="1"/>
          <p:nvPr userDrawn="1"/>
        </p:nvSpPr>
        <p:spPr>
          <a:xfrm>
            <a:off x="2475450" y="216439"/>
            <a:ext cx="616199" cy="120226"/>
          </a:xfrm>
          <a:prstGeom prst="rect">
            <a:avLst/>
          </a:prstGeom>
        </p:spPr>
        <p:txBody>
          <a:bodyPr vert="horz" wrap="square" lIns="0" tIns="12700" rIns="0" bIns="0" rtlCol="0">
            <a:spAutoFit/>
          </a:bodyPr>
          <a:lstStyle/>
          <a:p>
            <a:pPr marL="12700">
              <a:lnSpc>
                <a:spcPts val="800"/>
              </a:lnSpc>
              <a:spcBef>
                <a:spcPts val="100"/>
              </a:spcBef>
            </a:pPr>
            <a:r>
              <a:rPr lang="en-US" sz="900" b="1" dirty="0">
                <a:solidFill>
                  <a:schemeClr val="bg1"/>
                </a:solidFill>
                <a:latin typeface="Calibri"/>
                <a:cs typeface="Calibri"/>
              </a:rPr>
              <a:t>AVOIDING</a:t>
            </a:r>
            <a:endParaRPr lang="en-US" sz="900" dirty="0">
              <a:solidFill>
                <a:schemeClr val="bg1"/>
              </a:solidFill>
              <a:latin typeface="Calibri"/>
              <a:cs typeface="Calibri"/>
            </a:endParaRPr>
          </a:p>
        </p:txBody>
      </p:sp>
      <p:sp>
        <p:nvSpPr>
          <p:cNvPr id="13" name="object 20">
            <a:extLst>
              <a:ext uri="{FF2B5EF4-FFF2-40B4-BE49-F238E27FC236}">
                <a16:creationId xmlns:a16="http://schemas.microsoft.com/office/drawing/2014/main" id="{63A0C422-347C-4E91-A1FF-C7DEC7842436}"/>
              </a:ext>
            </a:extLst>
          </p:cNvPr>
          <p:cNvSpPr txBox="1"/>
          <p:nvPr userDrawn="1"/>
        </p:nvSpPr>
        <p:spPr>
          <a:xfrm>
            <a:off x="2384202" y="325569"/>
            <a:ext cx="707447" cy="120226"/>
          </a:xfrm>
          <a:prstGeom prst="rect">
            <a:avLst/>
          </a:prstGeom>
        </p:spPr>
        <p:txBody>
          <a:bodyPr vert="horz" wrap="square" lIns="0" tIns="12700" rIns="0" bIns="0" rtlCol="0">
            <a:spAutoFit/>
          </a:bodyPr>
          <a:lstStyle/>
          <a:p>
            <a:pPr marL="12700" algn="ctr">
              <a:lnSpc>
                <a:spcPts val="800"/>
              </a:lnSpc>
              <a:spcBef>
                <a:spcPts val="100"/>
              </a:spcBef>
            </a:pPr>
            <a:r>
              <a:rPr lang="en-US" sz="900" b="1" dirty="0">
                <a:solidFill>
                  <a:schemeClr val="bg1"/>
                </a:solidFill>
                <a:latin typeface="Calibri"/>
                <a:cs typeface="Calibri"/>
              </a:rPr>
              <a:t>ERRORS</a:t>
            </a:r>
            <a:endParaRPr lang="en-US" sz="900" dirty="0">
              <a:solidFill>
                <a:schemeClr val="bg1"/>
              </a:solidFill>
              <a:latin typeface="Calibri"/>
              <a:cs typeface="Calibri"/>
            </a:endParaRPr>
          </a:p>
        </p:txBody>
      </p:sp>
    </p:spTree>
    <p:custDataLst>
      <p:tags r:id="rId1"/>
    </p:custDataLst>
    <p:extLst>
      <p:ext uri="{BB962C8B-B14F-4D97-AF65-F5344CB8AC3E}">
        <p14:creationId xmlns:p14="http://schemas.microsoft.com/office/powerpoint/2010/main" val="1008482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Layout">
    <p:bg bwMode="gray">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gray">
          <a:xfrm>
            <a:off x="502920" y="2330054"/>
            <a:ext cx="8138160" cy="1234440"/>
          </a:xfrm>
        </p:spPr>
        <p:txBody>
          <a:bodyPr/>
          <a:lstStyle>
            <a:lvl1pPr algn="l">
              <a:lnSpc>
                <a:spcPct val="90000"/>
              </a:lnSpc>
              <a:defRPr sz="4400" b="0" cap="none" spc="0" baseline="0">
                <a:solidFill>
                  <a:schemeClr val="bg1"/>
                </a:solidFill>
                <a:latin typeface="+mj-lt"/>
              </a:defRPr>
            </a:lvl1pPr>
          </a:lstStyle>
          <a:p>
            <a:r>
              <a:rPr lang="en-US"/>
              <a:t>Click to edit master title style</a:t>
            </a:r>
          </a:p>
        </p:txBody>
      </p:sp>
      <p:sp>
        <p:nvSpPr>
          <p:cNvPr id="3" name="Subtitle 2"/>
          <p:cNvSpPr>
            <a:spLocks noGrp="1"/>
          </p:cNvSpPr>
          <p:nvPr>
            <p:ph type="subTitle" idx="1" hasCustomPrompt="1"/>
          </p:nvPr>
        </p:nvSpPr>
        <p:spPr bwMode="gray">
          <a:xfrm>
            <a:off x="502919" y="1749981"/>
            <a:ext cx="8138159" cy="480060"/>
          </a:xfrm>
          <a:prstGeom prst="rect">
            <a:avLst/>
          </a:prstGeom>
        </p:spPr>
        <p:txBody>
          <a:bodyPr rIns="0" bIns="0" anchor="b" anchorCtr="0"/>
          <a:lstStyle>
            <a:lvl1pPr marL="0" indent="0" algn="l">
              <a:lnSpc>
                <a:spcPct val="100000"/>
              </a:lnSpc>
              <a:buNone/>
              <a:defRPr sz="1800" b="1" cap="all" spc="150" baseline="0">
                <a:solidFill>
                  <a:schemeClr val="accent1"/>
                </a:solidFill>
                <a:latin typeface="+mn-lt"/>
                <a:cs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7" name="Picture 6" descr="A_symbol_wordm_below_w_rgb-01.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47472" y="137160"/>
            <a:ext cx="1188720" cy="1302056"/>
          </a:xfrm>
          <a:prstGeom prst="rect">
            <a:avLst/>
          </a:prstGeom>
        </p:spPr>
      </p:pic>
      <p:sp>
        <p:nvSpPr>
          <p:cNvPr id="12" name="Text Placeholder 7">
            <a:extLst>
              <a:ext uri="{FF2B5EF4-FFF2-40B4-BE49-F238E27FC236}">
                <a16:creationId xmlns:a16="http://schemas.microsoft.com/office/drawing/2014/main" id="{C4B86A29-886E-42EB-8E62-80044AB822E7}"/>
              </a:ext>
            </a:extLst>
          </p:cNvPr>
          <p:cNvSpPr>
            <a:spLocks noGrp="1"/>
          </p:cNvSpPr>
          <p:nvPr>
            <p:ph type="body" sz="quarter" idx="11" hasCustomPrompt="1"/>
          </p:nvPr>
        </p:nvSpPr>
        <p:spPr>
          <a:xfrm>
            <a:off x="5666159" y="204186"/>
            <a:ext cx="3092450" cy="322263"/>
          </a:xfrm>
          <a:prstGeom prst="rect">
            <a:avLst/>
          </a:prstGeom>
        </p:spPr>
        <p:txBody>
          <a:bodyPr anchor="ctr"/>
          <a:lstStyle>
            <a:lvl1pPr algn="r">
              <a:defRPr sz="1400" b="1" cap="all" spc="150" baseline="0">
                <a:solidFill>
                  <a:schemeClr val="bg1"/>
                </a:solidFill>
                <a:latin typeface="+mn-lt"/>
              </a:defRPr>
            </a:lvl1pPr>
          </a:lstStyle>
          <a:p>
            <a:pPr lvl="0"/>
            <a:r>
              <a:rPr lang="en-US"/>
              <a:t>OPTIONAL DESCRIPTOR</a:t>
            </a:r>
          </a:p>
        </p:txBody>
      </p:sp>
      <p:sp>
        <p:nvSpPr>
          <p:cNvPr id="5" name="TextBox 4">
            <a:extLst>
              <a:ext uri="{FF2B5EF4-FFF2-40B4-BE49-F238E27FC236}">
                <a16:creationId xmlns:a16="http://schemas.microsoft.com/office/drawing/2014/main" id="{62C96074-F114-0D10-F386-BE94C9FA79D7}"/>
              </a:ext>
            </a:extLst>
          </p:cNvPr>
          <p:cNvSpPr txBox="1"/>
          <p:nvPr userDrawn="1"/>
        </p:nvSpPr>
        <p:spPr>
          <a:xfrm>
            <a:off x="408839" y="4687818"/>
            <a:ext cx="8423875" cy="307777"/>
          </a:xfrm>
          <a:prstGeom prst="rect">
            <a:avLst/>
          </a:prstGeom>
          <a:noFill/>
        </p:spPr>
        <p:txBody>
          <a:bodyPr wrap="square" rtlCol="0">
            <a:spAutoFit/>
          </a:bodyPr>
          <a:lstStyle/>
          <a:p>
            <a:pPr marL="0" marR="0" lvl="0" indent="0" algn="l" defTabSz="914377" rtl="0" eaLnBrk="1" fontAlgn="base" latinLnBrk="0" hangingPunct="1">
              <a:lnSpc>
                <a:spcPct val="100000"/>
              </a:lnSpc>
              <a:spcBef>
                <a:spcPct val="0"/>
              </a:spcBef>
              <a:spcAft>
                <a:spcPct val="0"/>
              </a:spcAft>
              <a:buClr>
                <a:srgbClr val="808080"/>
              </a:buClr>
              <a:buSzPct val="25000"/>
              <a:buFontTx/>
              <a:buNone/>
              <a:tabLst/>
              <a:defRPr/>
            </a:pPr>
            <a:r>
              <a:rPr lang="en-US" altLang="en-US" sz="700" dirty="0">
                <a:solidFill>
                  <a:schemeClr val="bg1"/>
                </a:solidFill>
                <a:latin typeface="Calibri" pitchFamily="34" charset="0"/>
                <a:sym typeface="Calibri" pitchFamily="34" charset="0"/>
              </a:rPr>
              <a:t>For </a:t>
            </a:r>
            <a:r>
              <a:rPr lang="en-US" altLang="en-US" sz="700" i="1" dirty="0">
                <a:solidFill>
                  <a:schemeClr val="bg1"/>
                </a:solidFill>
                <a:latin typeface="Calibri" pitchFamily="34" charset="0"/>
                <a:sym typeface="Calibri" pitchFamily="34" charset="0"/>
              </a:rPr>
              <a:t>in vitro</a:t>
            </a:r>
            <a:r>
              <a:rPr lang="en-US" altLang="en-US" sz="700" dirty="0">
                <a:solidFill>
                  <a:schemeClr val="bg1"/>
                </a:solidFill>
                <a:latin typeface="Calibri" pitchFamily="34" charset="0"/>
                <a:sym typeface="Calibri" pitchFamily="34" charset="0"/>
              </a:rPr>
              <a:t> diagnostic use. For intended use &amp; product details, visit </a:t>
            </a:r>
            <a:r>
              <a:rPr lang="en-US" altLang="en-US" sz="700" dirty="0">
                <a:solidFill>
                  <a:schemeClr val="bg1"/>
                </a:solidFill>
                <a:latin typeface="Calibri" pitchFamily="34" charset="0"/>
                <a:sym typeface="Calibri" pitchFamily="34" charset="0"/>
                <a:hlinkClick r:id="rId4">
                  <a:extLst>
                    <a:ext uri="{A12FA001-AC4F-418D-AE19-62706E023703}">
                      <ahyp:hlinkClr xmlns:ahyp="http://schemas.microsoft.com/office/drawing/2018/hyperlinkcolor" val="tx"/>
                    </a:ext>
                  </a:extLst>
                </a:hlinkClick>
              </a:rPr>
              <a:t>www.globalpointofcare.abbott</a:t>
            </a:r>
            <a:r>
              <a:rPr lang="en-US" altLang="en-US" sz="700" dirty="0">
                <a:solidFill>
                  <a:schemeClr val="bg1"/>
                </a:solidFill>
                <a:latin typeface="Calibri" pitchFamily="34" charset="0"/>
                <a:sym typeface="Calibri" pitchFamily="34" charset="0"/>
              </a:rPr>
              <a:t>. Photos &amp; images are for illustrative purposes only. ©2025 Abbott. All rights reserved.</a:t>
            </a:r>
            <a:r>
              <a:rPr lang="en-US" altLang="en-US" sz="700" i="1" dirty="0">
                <a:solidFill>
                  <a:schemeClr val="bg1"/>
                </a:solidFill>
                <a:latin typeface="Calibri" pitchFamily="34" charset="0"/>
                <a:sym typeface="Calibri" pitchFamily="34" charset="0"/>
              </a:rPr>
              <a:t> </a:t>
            </a:r>
          </a:p>
          <a:p>
            <a:pPr marL="0" marR="0" lvl="0" indent="0" algn="l" defTabSz="914377" rtl="0" eaLnBrk="1" fontAlgn="base" latinLnBrk="0" hangingPunct="1">
              <a:lnSpc>
                <a:spcPct val="100000"/>
              </a:lnSpc>
              <a:spcBef>
                <a:spcPct val="0"/>
              </a:spcBef>
              <a:spcAft>
                <a:spcPct val="0"/>
              </a:spcAft>
              <a:buClr>
                <a:srgbClr val="808080"/>
              </a:buClr>
              <a:buSzPct val="25000"/>
              <a:buFontTx/>
              <a:buNone/>
              <a:tabLst/>
              <a:defRPr/>
            </a:pPr>
            <a:r>
              <a:rPr lang="en-US" altLang="en-US" sz="700" i="1" dirty="0">
                <a:solidFill>
                  <a:schemeClr val="bg1"/>
                </a:solidFill>
                <a:latin typeface="Calibri" pitchFamily="34" charset="0"/>
                <a:sym typeface="Calibri" pitchFamily="34" charset="0"/>
              </a:rPr>
              <a:t>i-STAT </a:t>
            </a:r>
            <a:r>
              <a:rPr lang="en-US" altLang="en-US" sz="700" i="0" dirty="0">
                <a:solidFill>
                  <a:schemeClr val="bg1"/>
                </a:solidFill>
                <a:latin typeface="Calibri" pitchFamily="34" charset="0"/>
                <a:sym typeface="Calibri" pitchFamily="34" charset="0"/>
              </a:rPr>
              <a:t>is a</a:t>
            </a:r>
            <a:r>
              <a:rPr lang="en-US" altLang="en-US" sz="700" dirty="0">
                <a:solidFill>
                  <a:schemeClr val="bg1"/>
                </a:solidFill>
                <a:latin typeface="Calibri" pitchFamily="34" charset="0"/>
                <a:sym typeface="Calibri" pitchFamily="34" charset="0"/>
              </a:rPr>
              <a:t> trademark of Abbott.</a:t>
            </a:r>
            <a:r>
              <a:rPr lang="en-US" altLang="en-US" sz="700" b="1" dirty="0">
                <a:solidFill>
                  <a:schemeClr val="bg1"/>
                </a:solidFill>
                <a:latin typeface="Calibri" panose="020F0502020204030204" pitchFamily="34" charset="0"/>
                <a:cs typeface="Calibri" panose="020F0502020204030204" pitchFamily="34" charset="0"/>
              </a:rPr>
              <a:t> Not all products are available in all regions. Check with your local representative for availability. </a:t>
            </a:r>
            <a:r>
              <a:rPr lang="en-US" sz="700" dirty="0">
                <a:solidFill>
                  <a:schemeClr val="bg1"/>
                </a:solidFill>
                <a:latin typeface="Calibri" panose="020F0502020204030204" pitchFamily="34" charset="0"/>
                <a:cs typeface="Calibri" panose="020F0502020204030204" pitchFamily="34" charset="0"/>
              </a:rPr>
              <a:t>|iLS Presentation i-STAT 1 ACTc/ACTk  | APOC 25002206.1</a:t>
            </a:r>
          </a:p>
        </p:txBody>
      </p:sp>
    </p:spTree>
    <p:custDataLst>
      <p:tags r:id="rId1"/>
    </p:custDataLst>
    <p:extLst>
      <p:ext uri="{BB962C8B-B14F-4D97-AF65-F5344CB8AC3E}">
        <p14:creationId xmlns:p14="http://schemas.microsoft.com/office/powerpoint/2010/main" val="2139708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itle Slide Layout">
    <p:bg bwMode="gray">
      <p:bgPr>
        <a:solidFill>
          <a:srgbClr val="009CDE"/>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gray">
          <a:xfrm>
            <a:off x="502920" y="1380173"/>
            <a:ext cx="8138160" cy="1234440"/>
          </a:xfrm>
        </p:spPr>
        <p:txBody>
          <a:bodyPr/>
          <a:lstStyle>
            <a:lvl1pPr algn="l">
              <a:lnSpc>
                <a:spcPct val="90000"/>
              </a:lnSpc>
              <a:defRPr sz="4400" b="0" cap="none" spc="0" baseline="0">
                <a:solidFill>
                  <a:schemeClr val="bg1"/>
                </a:solidFill>
                <a:latin typeface="+mj-lt"/>
              </a:defRPr>
            </a:lvl1pPr>
          </a:lstStyle>
          <a:p>
            <a:r>
              <a:rPr lang="en-US"/>
              <a:t>Click to edit master title style</a:t>
            </a:r>
          </a:p>
        </p:txBody>
      </p:sp>
      <p:sp>
        <p:nvSpPr>
          <p:cNvPr id="3" name="Subtitle 2"/>
          <p:cNvSpPr>
            <a:spLocks noGrp="1"/>
          </p:cNvSpPr>
          <p:nvPr>
            <p:ph type="subTitle" idx="1" hasCustomPrompt="1"/>
          </p:nvPr>
        </p:nvSpPr>
        <p:spPr bwMode="gray">
          <a:xfrm>
            <a:off x="502919" y="800100"/>
            <a:ext cx="8138159" cy="480060"/>
          </a:xfrm>
          <a:prstGeom prst="rect">
            <a:avLst/>
          </a:prstGeom>
        </p:spPr>
        <p:txBody>
          <a:bodyPr rIns="0" bIns="0" anchor="b" anchorCtr="0"/>
          <a:lstStyle>
            <a:lvl1pPr marL="0" indent="0" algn="l">
              <a:lnSpc>
                <a:spcPct val="100000"/>
              </a:lnSpc>
              <a:buNone/>
              <a:defRPr sz="1800" b="1" cap="all" spc="150" baseline="0">
                <a:solidFill>
                  <a:schemeClr val="accent1"/>
                </a:solidFill>
                <a:latin typeface="+mn-lt"/>
                <a:cs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Text Placeholder 4"/>
          <p:cNvSpPr>
            <a:spLocks noGrp="1"/>
          </p:cNvSpPr>
          <p:nvPr>
            <p:ph type="body" sz="quarter" idx="10" hasCustomPrompt="1"/>
          </p:nvPr>
        </p:nvSpPr>
        <p:spPr bwMode="gray">
          <a:xfrm>
            <a:off x="502920" y="2751773"/>
            <a:ext cx="4846320" cy="480060"/>
          </a:xfrm>
          <a:prstGeom prst="rect">
            <a:avLst/>
          </a:prstGeom>
        </p:spPr>
        <p:txBody>
          <a:bodyPr/>
          <a:lstStyle>
            <a:lvl1pPr>
              <a:defRPr sz="1400" b="0" i="0">
                <a:solidFill>
                  <a:schemeClr val="bg1"/>
                </a:solidFill>
                <a:latin typeface="+mj-lt"/>
              </a:defRPr>
            </a:lvl1pPr>
          </a:lstStyle>
          <a:p>
            <a:pPr lvl="0"/>
            <a:r>
              <a:rPr lang="en-US"/>
              <a:t>Day |  Month |  YY</a:t>
            </a:r>
          </a:p>
        </p:txBody>
      </p:sp>
      <p:pic>
        <p:nvPicPr>
          <p:cNvPr id="7" name="Picture 6" descr="A_symbol_wordm_below_w_rgb-01.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18528" y="3726878"/>
            <a:ext cx="1188720" cy="1302056"/>
          </a:xfrm>
          <a:prstGeom prst="rect">
            <a:avLst/>
          </a:prstGeom>
        </p:spPr>
      </p:pic>
      <p:sp>
        <p:nvSpPr>
          <p:cNvPr id="4" name="TextBox 3">
            <a:extLst>
              <a:ext uri="{FF2B5EF4-FFF2-40B4-BE49-F238E27FC236}">
                <a16:creationId xmlns:a16="http://schemas.microsoft.com/office/drawing/2014/main" id="{84F19355-2FB7-8061-95C6-8E35FC81331F}"/>
              </a:ext>
            </a:extLst>
          </p:cNvPr>
          <p:cNvSpPr txBox="1"/>
          <p:nvPr userDrawn="1"/>
        </p:nvSpPr>
        <p:spPr>
          <a:xfrm>
            <a:off x="408839" y="4687818"/>
            <a:ext cx="8423875" cy="307777"/>
          </a:xfrm>
          <a:prstGeom prst="rect">
            <a:avLst/>
          </a:prstGeom>
          <a:noFill/>
        </p:spPr>
        <p:txBody>
          <a:bodyPr wrap="square" rtlCol="0">
            <a:spAutoFit/>
          </a:bodyPr>
          <a:lstStyle/>
          <a:p>
            <a:pPr marL="0" marR="0" lvl="0" indent="0" algn="l" defTabSz="914377" rtl="0" eaLnBrk="1" fontAlgn="base" latinLnBrk="0" hangingPunct="1">
              <a:lnSpc>
                <a:spcPct val="100000"/>
              </a:lnSpc>
              <a:spcBef>
                <a:spcPct val="0"/>
              </a:spcBef>
              <a:spcAft>
                <a:spcPct val="0"/>
              </a:spcAft>
              <a:buClr>
                <a:srgbClr val="808080"/>
              </a:buClr>
              <a:buSzPct val="25000"/>
              <a:buFontTx/>
              <a:buNone/>
              <a:tabLst/>
              <a:defRPr/>
            </a:pPr>
            <a:r>
              <a:rPr lang="en-US" altLang="en-US" sz="700" dirty="0">
                <a:solidFill>
                  <a:schemeClr val="bg1"/>
                </a:solidFill>
                <a:latin typeface="Calibri" pitchFamily="34" charset="0"/>
                <a:sym typeface="Calibri" pitchFamily="34" charset="0"/>
              </a:rPr>
              <a:t>For </a:t>
            </a:r>
            <a:r>
              <a:rPr lang="en-US" altLang="en-US" sz="700" i="1" dirty="0">
                <a:solidFill>
                  <a:schemeClr val="bg1"/>
                </a:solidFill>
                <a:latin typeface="Calibri" pitchFamily="34" charset="0"/>
                <a:sym typeface="Calibri" pitchFamily="34" charset="0"/>
              </a:rPr>
              <a:t>in vitro</a:t>
            </a:r>
            <a:r>
              <a:rPr lang="en-US" altLang="en-US" sz="700" dirty="0">
                <a:solidFill>
                  <a:schemeClr val="bg1"/>
                </a:solidFill>
                <a:latin typeface="Calibri" pitchFamily="34" charset="0"/>
                <a:sym typeface="Calibri" pitchFamily="34" charset="0"/>
              </a:rPr>
              <a:t> diagnostic use. For intended use &amp; product details, visit </a:t>
            </a:r>
            <a:r>
              <a:rPr lang="en-US" altLang="en-US" sz="700" dirty="0">
                <a:solidFill>
                  <a:schemeClr val="bg1"/>
                </a:solidFill>
                <a:latin typeface="Calibri" pitchFamily="34" charset="0"/>
                <a:sym typeface="Calibri" pitchFamily="34" charset="0"/>
                <a:hlinkClick r:id="rId4">
                  <a:extLst>
                    <a:ext uri="{A12FA001-AC4F-418D-AE19-62706E023703}">
                      <ahyp:hlinkClr xmlns:ahyp="http://schemas.microsoft.com/office/drawing/2018/hyperlinkcolor" val="tx"/>
                    </a:ext>
                  </a:extLst>
                </a:hlinkClick>
              </a:rPr>
              <a:t>www.globalpointofcare.abbott</a:t>
            </a:r>
            <a:r>
              <a:rPr lang="en-US" altLang="en-US" sz="700" dirty="0">
                <a:solidFill>
                  <a:schemeClr val="bg1"/>
                </a:solidFill>
                <a:latin typeface="Calibri" pitchFamily="34" charset="0"/>
                <a:sym typeface="Calibri" pitchFamily="34" charset="0"/>
              </a:rPr>
              <a:t>. Photos &amp; images are for illustrative purposes only. ©2025 Abbott. All rights reserved.</a:t>
            </a:r>
            <a:r>
              <a:rPr lang="en-US" altLang="en-US" sz="700" i="1" dirty="0">
                <a:solidFill>
                  <a:schemeClr val="bg1"/>
                </a:solidFill>
                <a:latin typeface="Calibri" pitchFamily="34" charset="0"/>
                <a:sym typeface="Calibri" pitchFamily="34" charset="0"/>
              </a:rPr>
              <a:t> </a:t>
            </a:r>
          </a:p>
          <a:p>
            <a:pPr marL="0" marR="0" lvl="0" indent="0" algn="l" defTabSz="914377" rtl="0" eaLnBrk="1" fontAlgn="base" latinLnBrk="0" hangingPunct="1">
              <a:lnSpc>
                <a:spcPct val="100000"/>
              </a:lnSpc>
              <a:spcBef>
                <a:spcPct val="0"/>
              </a:spcBef>
              <a:spcAft>
                <a:spcPct val="0"/>
              </a:spcAft>
              <a:buClr>
                <a:srgbClr val="808080"/>
              </a:buClr>
              <a:buSzPct val="25000"/>
              <a:buFontTx/>
              <a:buNone/>
              <a:tabLst/>
              <a:defRPr/>
            </a:pPr>
            <a:r>
              <a:rPr lang="en-US" altLang="en-US" sz="700" i="1" dirty="0">
                <a:solidFill>
                  <a:schemeClr val="bg1"/>
                </a:solidFill>
                <a:latin typeface="Calibri" pitchFamily="34" charset="0"/>
                <a:sym typeface="Calibri" pitchFamily="34" charset="0"/>
              </a:rPr>
              <a:t>i-STAT </a:t>
            </a:r>
            <a:r>
              <a:rPr lang="en-US" altLang="en-US" sz="700" i="0" dirty="0">
                <a:solidFill>
                  <a:schemeClr val="bg1"/>
                </a:solidFill>
                <a:latin typeface="Calibri" pitchFamily="34" charset="0"/>
                <a:sym typeface="Calibri" pitchFamily="34" charset="0"/>
              </a:rPr>
              <a:t>is a</a:t>
            </a:r>
            <a:r>
              <a:rPr lang="en-US" altLang="en-US" sz="700" dirty="0">
                <a:solidFill>
                  <a:schemeClr val="bg1"/>
                </a:solidFill>
                <a:latin typeface="Calibri" pitchFamily="34" charset="0"/>
                <a:sym typeface="Calibri" pitchFamily="34" charset="0"/>
              </a:rPr>
              <a:t> trademark of Abbott.</a:t>
            </a:r>
            <a:r>
              <a:rPr lang="en-US" altLang="en-US" sz="700" b="1" dirty="0">
                <a:solidFill>
                  <a:schemeClr val="bg1"/>
                </a:solidFill>
                <a:latin typeface="Calibri" panose="020F0502020204030204" pitchFamily="34" charset="0"/>
                <a:cs typeface="Calibri" panose="020F0502020204030204" pitchFamily="34" charset="0"/>
              </a:rPr>
              <a:t> Not all products are available in all regions. Check with your local representative for availability. </a:t>
            </a:r>
            <a:r>
              <a:rPr lang="en-US" sz="700" dirty="0">
                <a:solidFill>
                  <a:schemeClr val="bg1"/>
                </a:solidFill>
                <a:latin typeface="Calibri" panose="020F0502020204030204" pitchFamily="34" charset="0"/>
                <a:cs typeface="Calibri" panose="020F0502020204030204" pitchFamily="34" charset="0"/>
              </a:rPr>
              <a:t>|iLS Presentation i-STAT 1 ACTc/ACTk  | APOC 25002206.1</a:t>
            </a:r>
          </a:p>
        </p:txBody>
      </p:sp>
    </p:spTree>
    <p:custDataLst>
      <p:tags r:id="rId1"/>
    </p:custDataLst>
    <p:extLst>
      <p:ext uri="{BB962C8B-B14F-4D97-AF65-F5344CB8AC3E}">
        <p14:creationId xmlns:p14="http://schemas.microsoft.com/office/powerpoint/2010/main" val="1597831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Alternate Layout">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gray">
          <a:xfrm>
            <a:off x="502919" y="2330054"/>
            <a:ext cx="8138161" cy="1234440"/>
          </a:xfrm>
        </p:spPr>
        <p:txBody>
          <a:bodyPr/>
          <a:lstStyle>
            <a:lvl1pPr algn="l">
              <a:lnSpc>
                <a:spcPct val="90000"/>
              </a:lnSpc>
              <a:defRPr sz="4400" b="0" cap="none" spc="0" baseline="0">
                <a:solidFill>
                  <a:schemeClr val="tx1"/>
                </a:solidFill>
                <a:latin typeface="+mj-lt"/>
              </a:defRPr>
            </a:lvl1pPr>
          </a:lstStyle>
          <a:p>
            <a:r>
              <a:rPr lang="en-US"/>
              <a:t>Click to edit master title style</a:t>
            </a:r>
          </a:p>
        </p:txBody>
      </p:sp>
      <p:sp>
        <p:nvSpPr>
          <p:cNvPr id="3" name="Subtitle 2"/>
          <p:cNvSpPr>
            <a:spLocks noGrp="1"/>
          </p:cNvSpPr>
          <p:nvPr>
            <p:ph type="subTitle" idx="1" hasCustomPrompt="1"/>
          </p:nvPr>
        </p:nvSpPr>
        <p:spPr bwMode="gray">
          <a:xfrm>
            <a:off x="502919" y="1749981"/>
            <a:ext cx="8138161" cy="480060"/>
          </a:xfrm>
          <a:prstGeom prst="rect">
            <a:avLst/>
          </a:prstGeom>
        </p:spPr>
        <p:txBody>
          <a:bodyPr rIns="0" bIns="0" anchor="b" anchorCtr="0"/>
          <a:lstStyle>
            <a:lvl1pPr marL="0" indent="0" algn="l">
              <a:lnSpc>
                <a:spcPct val="100000"/>
              </a:lnSpc>
              <a:buNone/>
              <a:defRPr sz="1800" b="1" cap="all" spc="150" baseline="0">
                <a:solidFill>
                  <a:schemeClr val="accent3"/>
                </a:solidFill>
                <a:latin typeface="+mn-lt"/>
                <a:cs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Text Placeholder 4"/>
          <p:cNvSpPr>
            <a:spLocks noGrp="1"/>
          </p:cNvSpPr>
          <p:nvPr>
            <p:ph type="body" sz="quarter" idx="10" hasCustomPrompt="1"/>
          </p:nvPr>
        </p:nvSpPr>
        <p:spPr bwMode="gray">
          <a:xfrm>
            <a:off x="502920" y="3701654"/>
            <a:ext cx="4846320" cy="480060"/>
          </a:xfrm>
          <a:prstGeom prst="rect">
            <a:avLst/>
          </a:prstGeom>
        </p:spPr>
        <p:txBody>
          <a:bodyPr/>
          <a:lstStyle>
            <a:lvl1pPr>
              <a:defRPr sz="1400" b="0" i="0">
                <a:solidFill>
                  <a:schemeClr val="tx1"/>
                </a:solidFill>
                <a:latin typeface="+mj-lt"/>
              </a:defRPr>
            </a:lvl1pPr>
          </a:lstStyle>
          <a:p>
            <a:pPr lvl="0"/>
            <a:r>
              <a:rPr lang="en-US"/>
              <a:t>Day |  Month |  YY</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0650" y="65675"/>
            <a:ext cx="1335866" cy="1452398"/>
          </a:xfrm>
          <a:prstGeom prst="rect">
            <a:avLst/>
          </a:prstGeom>
        </p:spPr>
      </p:pic>
    </p:spTree>
    <p:custDataLst>
      <p:tags r:id="rId1"/>
    </p:custDataLst>
    <p:extLst>
      <p:ext uri="{BB962C8B-B14F-4D97-AF65-F5344CB8AC3E}">
        <p14:creationId xmlns:p14="http://schemas.microsoft.com/office/powerpoint/2010/main" val="615865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Alternate Layout">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gray">
          <a:xfrm>
            <a:off x="502919" y="1380173"/>
            <a:ext cx="8138161" cy="1234440"/>
          </a:xfrm>
        </p:spPr>
        <p:txBody>
          <a:bodyPr/>
          <a:lstStyle>
            <a:lvl1pPr algn="l">
              <a:lnSpc>
                <a:spcPct val="90000"/>
              </a:lnSpc>
              <a:defRPr sz="4400" b="0" cap="none" spc="0" baseline="0">
                <a:solidFill>
                  <a:schemeClr val="tx1"/>
                </a:solidFill>
                <a:latin typeface="+mj-lt"/>
              </a:defRPr>
            </a:lvl1pPr>
          </a:lstStyle>
          <a:p>
            <a:r>
              <a:rPr lang="en-US"/>
              <a:t>Click to edit master title style</a:t>
            </a:r>
          </a:p>
        </p:txBody>
      </p:sp>
      <p:sp>
        <p:nvSpPr>
          <p:cNvPr id="3" name="Subtitle 2"/>
          <p:cNvSpPr>
            <a:spLocks noGrp="1"/>
          </p:cNvSpPr>
          <p:nvPr>
            <p:ph type="subTitle" idx="1" hasCustomPrompt="1"/>
          </p:nvPr>
        </p:nvSpPr>
        <p:spPr bwMode="gray">
          <a:xfrm>
            <a:off x="502919" y="800100"/>
            <a:ext cx="8138161" cy="480060"/>
          </a:xfrm>
          <a:prstGeom prst="rect">
            <a:avLst/>
          </a:prstGeom>
        </p:spPr>
        <p:txBody>
          <a:bodyPr rIns="0" bIns="0" anchor="b" anchorCtr="0"/>
          <a:lstStyle>
            <a:lvl1pPr marL="0" indent="0" algn="l">
              <a:lnSpc>
                <a:spcPct val="100000"/>
              </a:lnSpc>
              <a:buNone/>
              <a:defRPr sz="1800" b="1" cap="all" spc="150" baseline="0">
                <a:solidFill>
                  <a:schemeClr val="accent3"/>
                </a:solidFill>
                <a:latin typeface="+mn-lt"/>
                <a:cs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Text Placeholder 4"/>
          <p:cNvSpPr>
            <a:spLocks noGrp="1"/>
          </p:cNvSpPr>
          <p:nvPr>
            <p:ph type="body" sz="quarter" idx="10" hasCustomPrompt="1"/>
          </p:nvPr>
        </p:nvSpPr>
        <p:spPr bwMode="gray">
          <a:xfrm>
            <a:off x="502920" y="2751773"/>
            <a:ext cx="4846320" cy="480060"/>
          </a:xfrm>
          <a:prstGeom prst="rect">
            <a:avLst/>
          </a:prstGeom>
        </p:spPr>
        <p:txBody>
          <a:bodyPr/>
          <a:lstStyle>
            <a:lvl1pPr>
              <a:defRPr sz="1400" b="0" i="0">
                <a:solidFill>
                  <a:schemeClr val="tx1"/>
                </a:solidFill>
                <a:latin typeface="+mj-lt"/>
              </a:defRPr>
            </a:lvl1pPr>
          </a:lstStyle>
          <a:p>
            <a:pPr lvl="0"/>
            <a:r>
              <a:rPr lang="en-US"/>
              <a:t>Day |  Month |  YY</a:t>
            </a:r>
          </a:p>
        </p:txBody>
      </p:sp>
      <p:pic>
        <p:nvPicPr>
          <p:cNvPr id="15" name="Picture 14">
            <a:extLst>
              <a:ext uri="{FF2B5EF4-FFF2-40B4-BE49-F238E27FC236}">
                <a16:creationId xmlns:a16="http://schemas.microsoft.com/office/drawing/2014/main" id="{B393F5A5-751C-47D5-AD67-F5C13DA7DEE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46145" y="3651299"/>
            <a:ext cx="1335866" cy="1452398"/>
          </a:xfrm>
          <a:prstGeom prst="rect">
            <a:avLst/>
          </a:prstGeom>
        </p:spPr>
      </p:pic>
    </p:spTree>
    <p:custDataLst>
      <p:tags r:id="rId1"/>
    </p:custDataLst>
    <p:extLst>
      <p:ext uri="{BB962C8B-B14F-4D97-AF65-F5344CB8AC3E}">
        <p14:creationId xmlns:p14="http://schemas.microsoft.com/office/powerpoint/2010/main" val="3916807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E16D6E74-3911-4251-9210-E9AF0CB4653E}"/>
              </a:ext>
            </a:extLst>
          </p:cNvPr>
          <p:cNvSpPr>
            <a:spLocks noGrp="1"/>
          </p:cNvSpPr>
          <p:nvPr>
            <p:ph type="body" sz="quarter" idx="10" hasCustomPrompt="1"/>
          </p:nvPr>
        </p:nvSpPr>
        <p:spPr>
          <a:xfrm>
            <a:off x="502921" y="266700"/>
            <a:ext cx="5241925" cy="261610"/>
          </a:xfrm>
          <a:prstGeom prst="rect">
            <a:avLst/>
          </a:prstGeom>
        </p:spPr>
        <p:txBody>
          <a:bodyPr>
            <a:noAutofit/>
          </a:bodyPr>
          <a:lstStyle>
            <a:lvl1pPr>
              <a:defRPr sz="1400" b="0" cap="all" spc="150" baseline="0">
                <a:solidFill>
                  <a:schemeClr val="accent1"/>
                </a:solidFill>
                <a:latin typeface="+mn-lt"/>
              </a:defRPr>
            </a:lvl1pPr>
            <a:lvl2pPr marL="0" indent="0">
              <a:buNone/>
              <a:defRPr/>
            </a:lvl2pPr>
          </a:lstStyle>
          <a:p>
            <a:pPr lvl="0"/>
            <a:r>
              <a:rPr lang="en-US"/>
              <a:t>Eyebrow identification, CALIBRI, 14PT REGULAR</a:t>
            </a:r>
          </a:p>
        </p:txBody>
      </p:sp>
      <p:sp>
        <p:nvSpPr>
          <p:cNvPr id="15" name="Content Placeholder 9">
            <a:extLst>
              <a:ext uri="{FF2B5EF4-FFF2-40B4-BE49-F238E27FC236}">
                <a16:creationId xmlns:a16="http://schemas.microsoft.com/office/drawing/2014/main" id="{DCEC16E3-E9C3-470B-B2C9-CBD23EA9860F}"/>
              </a:ext>
            </a:extLst>
          </p:cNvPr>
          <p:cNvSpPr>
            <a:spLocks noGrp="1"/>
          </p:cNvSpPr>
          <p:nvPr>
            <p:ph sz="quarter" idx="14"/>
          </p:nvPr>
        </p:nvSpPr>
        <p:spPr>
          <a:xfrm>
            <a:off x="502920" y="1487804"/>
            <a:ext cx="8145780" cy="3174922"/>
          </a:xfrm>
        </p:spPr>
        <p:txBody>
          <a:bodyPr/>
          <a:lstStyle>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6" name="Text Placeholder 4">
            <a:extLst>
              <a:ext uri="{FF2B5EF4-FFF2-40B4-BE49-F238E27FC236}">
                <a16:creationId xmlns:a16="http://schemas.microsoft.com/office/drawing/2014/main" id="{5D5EEAD8-45FF-4137-A993-0E3B0A63B7A6}"/>
              </a:ext>
            </a:extLst>
          </p:cNvPr>
          <p:cNvSpPr>
            <a:spLocks noGrp="1"/>
          </p:cNvSpPr>
          <p:nvPr>
            <p:ph type="body" sz="quarter" idx="15" hasCustomPrompt="1"/>
          </p:nvPr>
        </p:nvSpPr>
        <p:spPr>
          <a:xfrm>
            <a:off x="503238" y="1097279"/>
            <a:ext cx="8145462" cy="390525"/>
          </a:xfrm>
          <a:prstGeom prst="rect">
            <a:avLst/>
          </a:prstGeom>
        </p:spPr>
        <p:txBody>
          <a:bodyPr>
            <a:noAutofit/>
          </a:bodyPr>
          <a:lstStyle>
            <a:lvl1pPr>
              <a:defRPr sz="1800" b="1" cap="all" baseline="0">
                <a:solidFill>
                  <a:schemeClr val="accent3"/>
                </a:solidFill>
                <a:latin typeface="+mn-lt"/>
              </a:defRPr>
            </a:lvl1pPr>
          </a:lstStyle>
          <a:p>
            <a:pPr lvl="0"/>
            <a:r>
              <a:rPr lang="en-US"/>
              <a:t>SUBTITLE CALIBRI 18PT BOLD, ABBOTT PRIMARY BLUE </a:t>
            </a:r>
          </a:p>
        </p:txBody>
      </p:sp>
      <p:sp>
        <p:nvSpPr>
          <p:cNvPr id="5" name="Slide Number Placeholder 4">
            <a:extLst>
              <a:ext uri="{FF2B5EF4-FFF2-40B4-BE49-F238E27FC236}">
                <a16:creationId xmlns:a16="http://schemas.microsoft.com/office/drawing/2014/main" id="{39025CAD-0E7F-412A-A2E4-ACA5E42AF8D7}"/>
              </a:ext>
            </a:extLst>
          </p:cNvPr>
          <p:cNvSpPr>
            <a:spLocks noGrp="1"/>
          </p:cNvSpPr>
          <p:nvPr>
            <p:ph type="sldNum" sz="quarter" idx="18"/>
          </p:nvPr>
        </p:nvSpPr>
        <p:spPr/>
        <p:txBody>
          <a:bodyPr/>
          <a:lstStyle/>
          <a:p>
            <a:pPr>
              <a:defRPr/>
            </a:pPr>
            <a:r>
              <a:rPr lang="en-IN" dirty="0"/>
              <a:t>|    </a:t>
            </a:r>
            <a:fld id="{7B2119CD-3B2D-4CEB-B404-D2E3F8CD6D69}" type="slidenum">
              <a:rPr lang="en-IN" smtClean="0"/>
              <a:pPr>
                <a:defRPr/>
              </a:pPr>
              <a:t>‹#›</a:t>
            </a:fld>
            <a:endParaRPr lang="en-IN" dirty="0"/>
          </a:p>
        </p:txBody>
      </p:sp>
      <p:sp>
        <p:nvSpPr>
          <p:cNvPr id="7" name="Title 6">
            <a:extLst>
              <a:ext uri="{FF2B5EF4-FFF2-40B4-BE49-F238E27FC236}">
                <a16:creationId xmlns:a16="http://schemas.microsoft.com/office/drawing/2014/main" id="{1B071053-E294-48B6-82D4-81528F06E152}"/>
              </a:ext>
            </a:extLst>
          </p:cNvPr>
          <p:cNvSpPr>
            <a:spLocks noGrp="1"/>
          </p:cNvSpPr>
          <p:nvPr>
            <p:ph type="title"/>
          </p:nvPr>
        </p:nvSpPr>
        <p:spPr/>
        <p:txBody>
          <a:bodyPr/>
          <a:lstStyle/>
          <a:p>
            <a:r>
              <a:rPr lang="en-US"/>
              <a:t>Click to edit Master title style</a:t>
            </a:r>
            <a:endParaRPr lang="en-IN"/>
          </a:p>
        </p:txBody>
      </p:sp>
    </p:spTree>
    <p:custDataLst>
      <p:tags r:id="rId1"/>
    </p:custDataLst>
    <p:extLst>
      <p:ext uri="{BB962C8B-B14F-4D97-AF65-F5344CB8AC3E}">
        <p14:creationId xmlns:p14="http://schemas.microsoft.com/office/powerpoint/2010/main" val="126556077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ags" Target="../tags/ta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hyperlink" Target="http://www.globalpointofcare.abbott/" TargetMode="Externa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heme" Target="../theme/theme2.xml"/><Relationship Id="rId1" Type="http://schemas.openxmlformats.org/officeDocument/2006/relationships/slideLayout" Target="../slideLayouts/slideLayout33.xml"/><Relationship Id="rId4" Type="http://schemas.openxmlformats.org/officeDocument/2006/relationships/hyperlink" Target="http://www.globalpointofcare.abbott/"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569594"/>
            <a:ext cx="8138160" cy="390526"/>
          </a:xfrm>
          <a:prstGeom prst="rect">
            <a:avLst/>
          </a:prstGeom>
        </p:spPr>
        <p:txBody>
          <a:bodyPr vert="horz" lIns="0" tIns="0" rIns="91440" bIns="45720" rtlCol="0" anchor="t" anchorCtr="0">
            <a:noAutofit/>
          </a:bodyPr>
          <a:lstStyle/>
          <a:p>
            <a:r>
              <a:rPr lang="en-US"/>
              <a:t>Click to edit Master title style</a:t>
            </a:r>
          </a:p>
        </p:txBody>
      </p:sp>
      <p:sp>
        <p:nvSpPr>
          <p:cNvPr id="4" name="Text Placeholder 3">
            <a:extLst>
              <a:ext uri="{FF2B5EF4-FFF2-40B4-BE49-F238E27FC236}">
                <a16:creationId xmlns:a16="http://schemas.microsoft.com/office/drawing/2014/main" id="{80D42C3B-6191-4FCC-892C-38AF4234E0C2}"/>
              </a:ext>
            </a:extLst>
          </p:cNvPr>
          <p:cNvSpPr>
            <a:spLocks noGrp="1"/>
          </p:cNvSpPr>
          <p:nvPr>
            <p:ph type="body" idx="1"/>
          </p:nvPr>
        </p:nvSpPr>
        <p:spPr>
          <a:xfrm>
            <a:off x="495300" y="1111624"/>
            <a:ext cx="8145780" cy="3520701"/>
          </a:xfrm>
          <a:prstGeom prst="rect">
            <a:avLst/>
          </a:prstGeom>
        </p:spPr>
        <p:txBody>
          <a:bodyPr vert="horz" lIns="0" tIns="0" rIns="91440" bIns="45720" rtlCol="0">
            <a:noAutofit/>
          </a:body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endParaRPr lang="en-IN"/>
          </a:p>
        </p:txBody>
      </p:sp>
      <p:sp>
        <p:nvSpPr>
          <p:cNvPr id="11" name="Slide Number Placeholder 17">
            <a:extLst>
              <a:ext uri="{FF2B5EF4-FFF2-40B4-BE49-F238E27FC236}">
                <a16:creationId xmlns:a16="http://schemas.microsoft.com/office/drawing/2014/main" id="{B0C0A961-4760-478B-92D9-DFE0D6E8305B}"/>
              </a:ext>
            </a:extLst>
          </p:cNvPr>
          <p:cNvSpPr>
            <a:spLocks noGrp="1"/>
          </p:cNvSpPr>
          <p:nvPr>
            <p:ph type="sldNum" sz="quarter" idx="4"/>
          </p:nvPr>
        </p:nvSpPr>
        <p:spPr>
          <a:xfrm>
            <a:off x="8167058" y="4758249"/>
            <a:ext cx="568102" cy="274637"/>
          </a:xfrm>
          <a:prstGeom prst="rect">
            <a:avLst/>
          </a:prstGeom>
        </p:spPr>
        <p:txBody>
          <a:bodyPr vert="horz" lIns="0" tIns="45720" rIns="91440" bIns="45720" rtlCol="0" anchor="ctr"/>
          <a:lstStyle>
            <a:lvl1pPr algn="r">
              <a:defRPr sz="1000">
                <a:solidFill>
                  <a:schemeClr val="tx1"/>
                </a:solidFill>
                <a:latin typeface="+mn-lt"/>
              </a:defRPr>
            </a:lvl1pPr>
          </a:lstStyle>
          <a:p>
            <a:pPr>
              <a:defRPr/>
            </a:pPr>
            <a:r>
              <a:rPr lang="en-IN" dirty="0"/>
              <a:t>|    </a:t>
            </a:r>
            <a:fld id="{7B2119CD-3B2D-4CEB-B404-D2E3F8CD6D69}" type="slidenum">
              <a:rPr lang="en-IN" smtClean="0"/>
              <a:pPr>
                <a:defRPr/>
              </a:pPr>
              <a:t>‹#›</a:t>
            </a:fld>
            <a:endParaRPr lang="en-IN" dirty="0"/>
          </a:p>
        </p:txBody>
      </p:sp>
      <p:sp>
        <p:nvSpPr>
          <p:cNvPr id="10" name="TextBox 9">
            <a:extLst>
              <a:ext uri="{FF2B5EF4-FFF2-40B4-BE49-F238E27FC236}">
                <a16:creationId xmlns:a16="http://schemas.microsoft.com/office/drawing/2014/main" id="{E5242050-6C23-4592-808A-FD6A67FA7325}"/>
              </a:ext>
            </a:extLst>
          </p:cNvPr>
          <p:cNvSpPr txBox="1"/>
          <p:nvPr userDrawn="1"/>
        </p:nvSpPr>
        <p:spPr>
          <a:xfrm>
            <a:off x="408840" y="4725109"/>
            <a:ext cx="8145779" cy="307777"/>
          </a:xfrm>
          <a:prstGeom prst="rect">
            <a:avLst/>
          </a:prstGeom>
          <a:noFill/>
        </p:spPr>
        <p:txBody>
          <a:bodyPr wrap="square" rtlCol="0">
            <a:spAutoFit/>
          </a:bodyPr>
          <a:lstStyle/>
          <a:p>
            <a:pPr marL="0" marR="0" lvl="0" indent="0" algn="l" defTabSz="914377" rtl="0" eaLnBrk="1" fontAlgn="base" latinLnBrk="0" hangingPunct="1">
              <a:lnSpc>
                <a:spcPct val="100000"/>
              </a:lnSpc>
              <a:spcBef>
                <a:spcPct val="0"/>
              </a:spcBef>
              <a:spcAft>
                <a:spcPct val="0"/>
              </a:spcAft>
              <a:buClr>
                <a:srgbClr val="808080"/>
              </a:buClr>
              <a:buSzPct val="25000"/>
              <a:buFontTx/>
              <a:buNone/>
              <a:tabLst/>
              <a:defRPr/>
            </a:pPr>
            <a:r>
              <a:rPr lang="en-US" altLang="en-US" sz="700" dirty="0">
                <a:solidFill>
                  <a:schemeClr val="bg1">
                    <a:lumMod val="50000"/>
                  </a:schemeClr>
                </a:solidFill>
                <a:latin typeface="Calibri" pitchFamily="34" charset="0"/>
                <a:sym typeface="Calibri" pitchFamily="34" charset="0"/>
              </a:rPr>
              <a:t>For </a:t>
            </a:r>
            <a:r>
              <a:rPr lang="en-US" altLang="en-US" sz="700" i="1" dirty="0">
                <a:solidFill>
                  <a:schemeClr val="bg1">
                    <a:lumMod val="50000"/>
                  </a:schemeClr>
                </a:solidFill>
                <a:latin typeface="Calibri" pitchFamily="34" charset="0"/>
                <a:sym typeface="Calibri" pitchFamily="34" charset="0"/>
              </a:rPr>
              <a:t>in vitro</a:t>
            </a:r>
            <a:r>
              <a:rPr lang="en-US" altLang="en-US" sz="700" dirty="0">
                <a:solidFill>
                  <a:schemeClr val="bg1">
                    <a:lumMod val="50000"/>
                  </a:schemeClr>
                </a:solidFill>
                <a:latin typeface="Calibri" pitchFamily="34" charset="0"/>
                <a:sym typeface="Calibri" pitchFamily="34" charset="0"/>
              </a:rPr>
              <a:t> diagnostic use. For intended use &amp; product details, visit </a:t>
            </a:r>
            <a:r>
              <a:rPr lang="en-US" altLang="en-US" sz="700" dirty="0">
                <a:solidFill>
                  <a:schemeClr val="bg1">
                    <a:lumMod val="50000"/>
                  </a:schemeClr>
                </a:solidFill>
                <a:latin typeface="Calibri" pitchFamily="34" charset="0"/>
                <a:sym typeface="Calibri" pitchFamily="34" charset="0"/>
                <a:hlinkClick r:id="rId35">
                  <a:extLst>
                    <a:ext uri="{A12FA001-AC4F-418D-AE19-62706E023703}">
                      <ahyp:hlinkClr xmlns:ahyp="http://schemas.microsoft.com/office/drawing/2018/hyperlinkcolor" val="tx"/>
                    </a:ext>
                  </a:extLst>
                </a:hlinkClick>
              </a:rPr>
              <a:t>www.globalpointofcare.abbott</a:t>
            </a:r>
            <a:r>
              <a:rPr lang="en-US" altLang="en-US" sz="700" dirty="0">
                <a:solidFill>
                  <a:schemeClr val="bg1">
                    <a:lumMod val="50000"/>
                  </a:schemeClr>
                </a:solidFill>
                <a:latin typeface="Calibri" pitchFamily="34" charset="0"/>
                <a:sym typeface="Calibri" pitchFamily="34" charset="0"/>
              </a:rPr>
              <a:t>. Photos and images are for illustrative purposes only. ©2025 Abbott. All rights reserved.</a:t>
            </a:r>
            <a:r>
              <a:rPr lang="en-US" altLang="en-US" sz="700" i="1" dirty="0">
                <a:solidFill>
                  <a:schemeClr val="bg1">
                    <a:lumMod val="50000"/>
                  </a:schemeClr>
                </a:solidFill>
                <a:latin typeface="Calibri" pitchFamily="34" charset="0"/>
                <a:sym typeface="Calibri" pitchFamily="34" charset="0"/>
              </a:rPr>
              <a:t> </a:t>
            </a:r>
          </a:p>
          <a:p>
            <a:pPr marL="0" marR="0" lvl="0" indent="0" algn="l" defTabSz="914377" rtl="0" eaLnBrk="1" fontAlgn="base" latinLnBrk="0" hangingPunct="1">
              <a:lnSpc>
                <a:spcPct val="100000"/>
              </a:lnSpc>
              <a:spcBef>
                <a:spcPct val="0"/>
              </a:spcBef>
              <a:spcAft>
                <a:spcPct val="0"/>
              </a:spcAft>
              <a:buClr>
                <a:srgbClr val="808080"/>
              </a:buClr>
              <a:buSzPct val="25000"/>
              <a:buFontTx/>
              <a:buNone/>
              <a:tabLst/>
              <a:defRPr/>
            </a:pPr>
            <a:r>
              <a:rPr lang="en-US" altLang="en-US" sz="700" i="1" dirty="0">
                <a:solidFill>
                  <a:schemeClr val="bg1">
                    <a:lumMod val="50000"/>
                  </a:schemeClr>
                </a:solidFill>
                <a:latin typeface="Calibri" pitchFamily="34" charset="0"/>
                <a:sym typeface="Calibri" pitchFamily="34" charset="0"/>
              </a:rPr>
              <a:t>i-STAT </a:t>
            </a:r>
            <a:r>
              <a:rPr lang="en-US" altLang="en-US" sz="700" i="0" dirty="0">
                <a:solidFill>
                  <a:schemeClr val="bg1">
                    <a:lumMod val="50000"/>
                  </a:schemeClr>
                </a:solidFill>
                <a:latin typeface="Calibri" pitchFamily="34" charset="0"/>
                <a:sym typeface="Calibri" pitchFamily="34" charset="0"/>
              </a:rPr>
              <a:t>is a</a:t>
            </a:r>
            <a:r>
              <a:rPr lang="en-US" altLang="en-US" sz="700" dirty="0">
                <a:solidFill>
                  <a:schemeClr val="bg1">
                    <a:lumMod val="50000"/>
                  </a:schemeClr>
                </a:solidFill>
                <a:latin typeface="Calibri" pitchFamily="34" charset="0"/>
                <a:sym typeface="Calibri" pitchFamily="34" charset="0"/>
              </a:rPr>
              <a:t> trademark of Abbott.</a:t>
            </a:r>
            <a:r>
              <a:rPr lang="en-US" altLang="en-US" sz="700" b="1" dirty="0">
                <a:solidFill>
                  <a:schemeClr val="bg1">
                    <a:lumMod val="50000"/>
                  </a:schemeClr>
                </a:solidFill>
                <a:latin typeface="Calibri" panose="020F0502020204030204" pitchFamily="34" charset="0"/>
                <a:cs typeface="Calibri" panose="020F0502020204030204" pitchFamily="34" charset="0"/>
              </a:rPr>
              <a:t> Not all products are available in all regions. Check with your local representative for availability. </a:t>
            </a:r>
            <a:r>
              <a:rPr lang="en-US" sz="700" dirty="0">
                <a:solidFill>
                  <a:schemeClr val="bg1">
                    <a:lumMod val="50000"/>
                  </a:schemeClr>
                </a:solidFill>
                <a:latin typeface="Calibri" panose="020F0502020204030204" pitchFamily="34" charset="0"/>
                <a:cs typeface="Calibri" panose="020F0502020204030204" pitchFamily="34" charset="0"/>
              </a:rPr>
              <a:t>| iLS Presentation i-STAT 1 ACTc/ACTk | APOC 25002206.1</a:t>
            </a:r>
          </a:p>
        </p:txBody>
      </p:sp>
    </p:spTree>
    <p:custDataLst>
      <p:tags r:id="rId34"/>
    </p:custDataLst>
    <p:extLst>
      <p:ext uri="{BB962C8B-B14F-4D97-AF65-F5344CB8AC3E}">
        <p14:creationId xmlns:p14="http://schemas.microsoft.com/office/powerpoint/2010/main" val="303869555"/>
      </p:ext>
    </p:extLst>
  </p:cSld>
  <p:clrMap bg1="lt1" tx1="dk1" bg2="lt2" tx2="dk2" accent1="accent1" accent2="accent2" accent3="accent3" accent4="accent4" accent5="accent5" accent6="accent6" hlink="hlink" folHlink="folHlink"/>
  <p:sldLayoutIdLst>
    <p:sldLayoutId id="2147483921" r:id="rId1"/>
    <p:sldLayoutId id="2147483918" r:id="rId2"/>
    <p:sldLayoutId id="2147483919" r:id="rId3"/>
    <p:sldLayoutId id="2147483920" r:id="rId4"/>
    <p:sldLayoutId id="2147483661" r:id="rId5"/>
    <p:sldLayoutId id="2147483810" r:id="rId6"/>
    <p:sldLayoutId id="2147483703" r:id="rId7"/>
    <p:sldLayoutId id="2147483811" r:id="rId8"/>
    <p:sldLayoutId id="2147483748" r:id="rId9"/>
    <p:sldLayoutId id="2147483749" r:id="rId10"/>
    <p:sldLayoutId id="2147483752" r:id="rId11"/>
    <p:sldLayoutId id="2147483753" r:id="rId12"/>
    <p:sldLayoutId id="2147483754" r:id="rId13"/>
    <p:sldLayoutId id="2147483755" r:id="rId14"/>
    <p:sldLayoutId id="2147483804" r:id="rId15"/>
    <p:sldLayoutId id="2147483805" r:id="rId16"/>
    <p:sldLayoutId id="2147483758" r:id="rId17"/>
    <p:sldLayoutId id="2147483798" r:id="rId18"/>
    <p:sldLayoutId id="2147483750" r:id="rId19"/>
    <p:sldLayoutId id="2147483751" r:id="rId20"/>
    <p:sldLayoutId id="2147483756" r:id="rId21"/>
    <p:sldLayoutId id="2147483669" r:id="rId22"/>
    <p:sldLayoutId id="2147483672" r:id="rId23"/>
    <p:sldLayoutId id="2147483675" r:id="rId24"/>
    <p:sldLayoutId id="2147483676" r:id="rId25"/>
    <p:sldLayoutId id="2147483799" r:id="rId26"/>
    <p:sldLayoutId id="2147483678" r:id="rId27"/>
    <p:sldLayoutId id="2147483680" r:id="rId28"/>
    <p:sldLayoutId id="2147483705" r:id="rId29"/>
    <p:sldLayoutId id="2147483800" r:id="rId30"/>
    <p:sldLayoutId id="2147483801" r:id="rId31"/>
    <p:sldLayoutId id="2147483917" r:id="rId32"/>
  </p:sldLayoutIdLst>
  <p:hf hdr="0"/>
  <p:txStyles>
    <p:titleStyle>
      <a:lvl1pPr algn="l" defTabSz="914400" rtl="0" eaLnBrk="1" latinLnBrk="0" hangingPunct="1">
        <a:lnSpc>
          <a:spcPct val="90000"/>
        </a:lnSpc>
        <a:spcBef>
          <a:spcPct val="0"/>
        </a:spcBef>
        <a:buNone/>
        <a:defRPr sz="2600" b="0" kern="1200" cap="none" spc="0" baseline="0">
          <a:solidFill>
            <a:schemeClr val="accent3"/>
          </a:solidFill>
          <a:latin typeface="+mj-lt"/>
          <a:ea typeface="+mj-ea"/>
          <a:cs typeface="+mj-cs"/>
        </a:defRPr>
      </a:lvl1pPr>
    </p:titleStyle>
    <p:bodyStyle>
      <a:lvl1pPr marL="0" indent="0" algn="l" defTabSz="914400" rtl="0" eaLnBrk="1" latinLnBrk="0" hangingPunct="1">
        <a:lnSpc>
          <a:spcPct val="100000"/>
        </a:lnSpc>
        <a:spcBef>
          <a:spcPts val="600"/>
        </a:spcBef>
        <a:buFont typeface="Arial" panose="020B0604020202020204" pitchFamily="34" charset="0"/>
        <a:buNone/>
        <a:defRPr sz="1600" b="1" kern="1200">
          <a:solidFill>
            <a:schemeClr val="tx1"/>
          </a:solidFill>
          <a:latin typeface="+mj-lt"/>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j-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200" b="0" kern="1200">
          <a:solidFill>
            <a:schemeClr val="tx1"/>
          </a:solidFill>
          <a:latin typeface="+mj-lt"/>
          <a:ea typeface="+mn-ea"/>
          <a:cs typeface="+mn-cs"/>
        </a:defRPr>
      </a:lvl3pPr>
      <a:lvl4pPr marL="576263" indent="-169863" algn="l" defTabSz="914400" rtl="0" eaLnBrk="1" latinLnBrk="0" hangingPunct="1">
        <a:lnSpc>
          <a:spcPct val="100000"/>
        </a:lnSpc>
        <a:spcBef>
          <a:spcPts val="600"/>
        </a:spcBef>
        <a:buFont typeface="Arial" panose="020B0604020202020204" pitchFamily="34" charset="0"/>
        <a:buChar char="•"/>
        <a:defRPr sz="1100" b="0" kern="1200">
          <a:solidFill>
            <a:schemeClr val="tx1"/>
          </a:solidFill>
          <a:latin typeface="+mj-lt"/>
          <a:ea typeface="+mn-ea"/>
          <a:cs typeface="+mn-cs"/>
        </a:defRPr>
      </a:lvl4pPr>
      <a:lvl5pPr marL="744538" indent="-171450" algn="l" defTabSz="914400" rtl="0" eaLnBrk="1" latinLnBrk="0" hangingPunct="1">
        <a:lnSpc>
          <a:spcPct val="100000"/>
        </a:lnSpc>
        <a:spcBef>
          <a:spcPts val="600"/>
        </a:spcBef>
        <a:buFont typeface="Arial" panose="020B0604020202020204" pitchFamily="34" charset="0"/>
        <a:buChar char="»"/>
        <a:defRPr sz="1100" b="0" kern="1200">
          <a:solidFill>
            <a:schemeClr val="tx1"/>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pos="5448" userDrawn="1">
          <p15:clr>
            <a:srgbClr val="F26B43"/>
          </p15:clr>
        </p15:guide>
        <p15:guide id="3" orient="horz" pos="168" userDrawn="1">
          <p15:clr>
            <a:srgbClr val="F26B43"/>
          </p15:clr>
        </p15:guide>
        <p15:guide id="4" orient="horz" pos="30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523240"/>
            <a:ext cx="8138160" cy="366529"/>
          </a:xfrm>
          <a:prstGeom prst="rect">
            <a:avLst/>
          </a:prstGeom>
        </p:spPr>
        <p:txBody>
          <a:bodyPr vert="horz" lIns="0" tIns="0" rIns="91440" bIns="45720" rtlCol="0" anchor="t" anchorCtr="0">
            <a:noAutofit/>
          </a:bodyPr>
          <a:lstStyle/>
          <a:p>
            <a:r>
              <a:rPr lang="en-US"/>
              <a:t>Click to edit Master title style</a:t>
            </a:r>
          </a:p>
        </p:txBody>
      </p:sp>
      <p:sp>
        <p:nvSpPr>
          <p:cNvPr id="3" name="Text Placeholder 2"/>
          <p:cNvSpPr>
            <a:spLocks noGrp="1"/>
          </p:cNvSpPr>
          <p:nvPr>
            <p:ph type="body" idx="1"/>
          </p:nvPr>
        </p:nvSpPr>
        <p:spPr>
          <a:xfrm>
            <a:off x="502920" y="1097280"/>
            <a:ext cx="8138160" cy="3566160"/>
          </a:xfrm>
          <a:prstGeom prst="rect">
            <a:avLst/>
          </a:prstGeom>
        </p:spPr>
        <p:txBody>
          <a:bodyPr vert="horz" lIns="0" tIns="0" rIns="91440" bIns="45720" rtlCol="0">
            <a:noAutofit/>
          </a:body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5" name="Content Placeholder 2">
            <a:extLst>
              <a:ext uri="{FF2B5EF4-FFF2-40B4-BE49-F238E27FC236}">
                <a16:creationId xmlns:a16="http://schemas.microsoft.com/office/drawing/2014/main" id="{5DE86C8D-6EF0-DF4C-AC6E-231FCE8968BE}"/>
              </a:ext>
            </a:extLst>
          </p:cNvPr>
          <p:cNvSpPr txBox="1">
            <a:spLocks/>
          </p:cNvSpPr>
          <p:nvPr/>
        </p:nvSpPr>
        <p:spPr bwMode="gray">
          <a:xfrm>
            <a:off x="502922" y="4675984"/>
            <a:ext cx="3131627" cy="365125"/>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l" defTabSz="457178" rtl="0" eaLnBrk="1" fontAlgn="auto" latinLnBrk="0" hangingPunct="1">
              <a:lnSpc>
                <a:spcPct val="100000"/>
              </a:lnSpc>
              <a:spcBef>
                <a:spcPct val="20000"/>
              </a:spcBef>
              <a:spcAft>
                <a:spcPts val="0"/>
              </a:spcAft>
              <a:buClrTx/>
              <a:buSzTx/>
              <a:buFont typeface="Arial"/>
              <a:buNone/>
              <a:tabLst>
                <a:tab pos="1198503" algn="ctr"/>
                <a:tab pos="8229189" algn="r"/>
              </a:tabLst>
              <a:defRPr/>
            </a:pPr>
            <a:endParaRPr lang="en-US" sz="1000" dirty="0">
              <a:solidFill>
                <a:schemeClr val="tx1"/>
              </a:solidFill>
              <a:latin typeface="Calibri" panose="020F0502020204030204" pitchFamily="34" charset="0"/>
              <a:cs typeface="Calibri" panose="020F0502020204030204" pitchFamily="34" charset="0"/>
            </a:endParaRPr>
          </a:p>
        </p:txBody>
      </p:sp>
      <p:sp>
        <p:nvSpPr>
          <p:cNvPr id="11" name="Slide Number Placeholder 5">
            <a:extLst>
              <a:ext uri="{FF2B5EF4-FFF2-40B4-BE49-F238E27FC236}">
                <a16:creationId xmlns:a16="http://schemas.microsoft.com/office/drawing/2014/main" id="{CB726491-C1D9-E845-AF10-E7A934AAC4ED}"/>
              </a:ext>
            </a:extLst>
          </p:cNvPr>
          <p:cNvSpPr>
            <a:spLocks noGrp="1"/>
          </p:cNvSpPr>
          <p:nvPr>
            <p:ph type="sldNum" sz="quarter" idx="4"/>
          </p:nvPr>
        </p:nvSpPr>
        <p:spPr>
          <a:xfrm>
            <a:off x="8606290" y="4767264"/>
            <a:ext cx="292608" cy="273844"/>
          </a:xfrm>
          <a:prstGeom prst="rect">
            <a:avLst/>
          </a:prstGeom>
        </p:spPr>
        <p:txBody>
          <a:bodyPr vert="horz" lIns="0" tIns="45720" rIns="0" bIns="45720" rtlCol="0" anchor="b" anchorCtr="0"/>
          <a:lstStyle>
            <a:lvl1pPr algn="ctr">
              <a:defRPr sz="1000" b="1">
                <a:solidFill>
                  <a:schemeClr val="tx1"/>
                </a:solidFill>
                <a:latin typeface="Calibri" panose="020F0502020204030204" pitchFamily="34" charset="0"/>
                <a:cs typeface="Calibri" panose="020F0502020204030204" pitchFamily="34" charset="0"/>
              </a:defRPr>
            </a:lvl1pPr>
          </a:lstStyle>
          <a:p>
            <a:fld id="{92DA0A3E-BCC5-471F-AF04-A7BFBC05C0F5}" type="slidenum">
              <a:rPr lang="en-US" altLang="en-US" smtClean="0"/>
              <a:pPr/>
              <a:t>‹#›</a:t>
            </a:fld>
            <a:endParaRPr lang="en-US" altLang="en-US" dirty="0"/>
          </a:p>
        </p:txBody>
      </p:sp>
      <p:sp>
        <p:nvSpPr>
          <p:cNvPr id="6" name="TextBox 5">
            <a:extLst>
              <a:ext uri="{FF2B5EF4-FFF2-40B4-BE49-F238E27FC236}">
                <a16:creationId xmlns:a16="http://schemas.microsoft.com/office/drawing/2014/main" id="{0E6F3156-E907-858E-27E3-B3D630F6AE94}"/>
              </a:ext>
            </a:extLst>
          </p:cNvPr>
          <p:cNvSpPr txBox="1"/>
          <p:nvPr userDrawn="1"/>
        </p:nvSpPr>
        <p:spPr>
          <a:xfrm>
            <a:off x="408839" y="4687818"/>
            <a:ext cx="8423875" cy="307777"/>
          </a:xfrm>
          <a:prstGeom prst="rect">
            <a:avLst/>
          </a:prstGeom>
          <a:noFill/>
        </p:spPr>
        <p:txBody>
          <a:bodyPr wrap="square" rtlCol="0">
            <a:spAutoFit/>
          </a:bodyPr>
          <a:lstStyle/>
          <a:p>
            <a:pPr marL="0" marR="0" lvl="0" indent="0" algn="l" defTabSz="914377" rtl="0" eaLnBrk="1" fontAlgn="base" latinLnBrk="0" hangingPunct="1">
              <a:lnSpc>
                <a:spcPct val="100000"/>
              </a:lnSpc>
              <a:spcBef>
                <a:spcPct val="0"/>
              </a:spcBef>
              <a:spcAft>
                <a:spcPct val="0"/>
              </a:spcAft>
              <a:buClr>
                <a:srgbClr val="808080"/>
              </a:buClr>
              <a:buSzPct val="25000"/>
              <a:buFontTx/>
              <a:buNone/>
              <a:tabLst/>
              <a:defRPr/>
            </a:pPr>
            <a:r>
              <a:rPr lang="en-US" altLang="en-US" sz="700" dirty="0">
                <a:solidFill>
                  <a:schemeClr val="bg1">
                    <a:lumMod val="50000"/>
                  </a:schemeClr>
                </a:solidFill>
                <a:latin typeface="Calibri" pitchFamily="34" charset="0"/>
                <a:sym typeface="Calibri" pitchFamily="34" charset="0"/>
              </a:rPr>
              <a:t>For </a:t>
            </a:r>
            <a:r>
              <a:rPr lang="en-US" altLang="en-US" sz="700" i="1" dirty="0">
                <a:solidFill>
                  <a:schemeClr val="bg1">
                    <a:lumMod val="50000"/>
                  </a:schemeClr>
                </a:solidFill>
                <a:latin typeface="Calibri" pitchFamily="34" charset="0"/>
                <a:sym typeface="Calibri" pitchFamily="34" charset="0"/>
              </a:rPr>
              <a:t>in vitro</a:t>
            </a:r>
            <a:r>
              <a:rPr lang="en-US" altLang="en-US" sz="700" dirty="0">
                <a:solidFill>
                  <a:schemeClr val="bg1">
                    <a:lumMod val="50000"/>
                  </a:schemeClr>
                </a:solidFill>
                <a:latin typeface="Calibri" pitchFamily="34" charset="0"/>
                <a:sym typeface="Calibri" pitchFamily="34" charset="0"/>
              </a:rPr>
              <a:t> diagnostic use. For intended use &amp; product details, visit </a:t>
            </a:r>
            <a:r>
              <a:rPr lang="en-US" altLang="en-US" sz="700" dirty="0">
                <a:solidFill>
                  <a:schemeClr val="bg1">
                    <a:lumMod val="50000"/>
                  </a:schemeClr>
                </a:solidFill>
                <a:latin typeface="Calibri" pitchFamily="34" charset="0"/>
                <a:sym typeface="Calibri" pitchFamily="34" charset="0"/>
                <a:hlinkClick r:id="rId4">
                  <a:extLst>
                    <a:ext uri="{A12FA001-AC4F-418D-AE19-62706E023703}">
                      <ahyp:hlinkClr xmlns:ahyp="http://schemas.microsoft.com/office/drawing/2018/hyperlinkcolor" val="tx"/>
                    </a:ext>
                  </a:extLst>
                </a:hlinkClick>
              </a:rPr>
              <a:t>www.globalpointofcare.abbott</a:t>
            </a:r>
            <a:r>
              <a:rPr lang="en-US" altLang="en-US" sz="700" dirty="0">
                <a:solidFill>
                  <a:schemeClr val="bg1">
                    <a:lumMod val="50000"/>
                  </a:schemeClr>
                </a:solidFill>
                <a:latin typeface="Calibri" pitchFamily="34" charset="0"/>
                <a:sym typeface="Calibri" pitchFamily="34" charset="0"/>
              </a:rPr>
              <a:t>. Photos &amp; images are for illustrative purposes only. ©2025 Abbott. All rights reserved.</a:t>
            </a:r>
            <a:r>
              <a:rPr lang="en-US" altLang="en-US" sz="700" i="1" dirty="0">
                <a:solidFill>
                  <a:schemeClr val="bg1">
                    <a:lumMod val="50000"/>
                  </a:schemeClr>
                </a:solidFill>
                <a:latin typeface="Calibri" pitchFamily="34" charset="0"/>
                <a:sym typeface="Calibri" pitchFamily="34" charset="0"/>
              </a:rPr>
              <a:t> </a:t>
            </a:r>
          </a:p>
          <a:p>
            <a:pPr marL="0" marR="0" lvl="0" indent="0" algn="l" defTabSz="914377" rtl="0" eaLnBrk="1" fontAlgn="base" latinLnBrk="0" hangingPunct="1">
              <a:lnSpc>
                <a:spcPct val="100000"/>
              </a:lnSpc>
              <a:spcBef>
                <a:spcPct val="0"/>
              </a:spcBef>
              <a:spcAft>
                <a:spcPct val="0"/>
              </a:spcAft>
              <a:buClr>
                <a:srgbClr val="808080"/>
              </a:buClr>
              <a:buSzPct val="25000"/>
              <a:buFontTx/>
              <a:buNone/>
              <a:tabLst/>
              <a:defRPr/>
            </a:pPr>
            <a:r>
              <a:rPr lang="en-US" altLang="en-US" sz="700" i="1" dirty="0">
                <a:solidFill>
                  <a:schemeClr val="bg1">
                    <a:lumMod val="50000"/>
                  </a:schemeClr>
                </a:solidFill>
                <a:latin typeface="Calibri" pitchFamily="34" charset="0"/>
                <a:sym typeface="Calibri" pitchFamily="34" charset="0"/>
              </a:rPr>
              <a:t>i-STAT </a:t>
            </a:r>
            <a:r>
              <a:rPr lang="en-US" altLang="en-US" sz="700" i="0" dirty="0">
                <a:solidFill>
                  <a:schemeClr val="bg1">
                    <a:lumMod val="50000"/>
                  </a:schemeClr>
                </a:solidFill>
                <a:latin typeface="Calibri" pitchFamily="34" charset="0"/>
                <a:sym typeface="Calibri" pitchFamily="34" charset="0"/>
              </a:rPr>
              <a:t>is a</a:t>
            </a:r>
            <a:r>
              <a:rPr lang="en-US" altLang="en-US" sz="700" dirty="0">
                <a:solidFill>
                  <a:schemeClr val="bg1">
                    <a:lumMod val="50000"/>
                  </a:schemeClr>
                </a:solidFill>
                <a:latin typeface="Calibri" pitchFamily="34" charset="0"/>
                <a:sym typeface="Calibri" pitchFamily="34" charset="0"/>
              </a:rPr>
              <a:t> trademark of Abbott.</a:t>
            </a:r>
            <a:r>
              <a:rPr lang="en-US" altLang="en-US" sz="700" b="1" dirty="0">
                <a:solidFill>
                  <a:schemeClr val="bg1">
                    <a:lumMod val="50000"/>
                  </a:schemeClr>
                </a:solidFill>
                <a:latin typeface="Calibri" panose="020F0502020204030204" pitchFamily="34" charset="0"/>
                <a:cs typeface="Calibri" panose="020F0502020204030204" pitchFamily="34" charset="0"/>
              </a:rPr>
              <a:t> Not all products are available in all regions. Check with your local representative for availability. </a:t>
            </a:r>
            <a:r>
              <a:rPr lang="en-US" sz="700" dirty="0">
                <a:solidFill>
                  <a:schemeClr val="bg1">
                    <a:lumMod val="50000"/>
                  </a:schemeClr>
                </a:solidFill>
                <a:latin typeface="Calibri" panose="020F0502020204030204" pitchFamily="34" charset="0"/>
                <a:cs typeface="Calibri" panose="020F0502020204030204" pitchFamily="34" charset="0"/>
              </a:rPr>
              <a:t>|iLS Presentation i-STAT 1 ACTc/ACTk  | APOC 25002206.1</a:t>
            </a:r>
          </a:p>
        </p:txBody>
      </p:sp>
    </p:spTree>
    <p:custDataLst>
      <p:tags r:id="rId3"/>
    </p:custDataLst>
    <p:extLst>
      <p:ext uri="{BB962C8B-B14F-4D97-AF65-F5344CB8AC3E}">
        <p14:creationId xmlns:p14="http://schemas.microsoft.com/office/powerpoint/2010/main" val="3104397603"/>
      </p:ext>
    </p:extLst>
  </p:cSld>
  <p:clrMap bg1="lt1" tx1="dk1" bg2="lt2" tx2="dk2" accent1="accent1" accent2="accent2" accent3="accent3" accent4="accent4" accent5="accent5" accent6="accent6" hlink="hlink" folHlink="folHlink"/>
  <p:sldLayoutIdLst>
    <p:sldLayoutId id="2147483916" r:id="rId1"/>
  </p:sldLayoutIdLst>
  <mc:AlternateContent xmlns:mc="http://schemas.openxmlformats.org/markup-compatibility/2006" xmlns:p14="http://schemas.microsoft.com/office/powerpoint/2010/main">
    <mc:Choice Requires="p14">
      <p:transition spd="slow" p14:dur="1600" advTm="98000"/>
    </mc:Choice>
    <mc:Fallback xmlns="">
      <p:transition spd="slow" advTm="98000"/>
    </mc:Fallback>
  </mc:AlternateContent>
  <p:hf hdr="0" dt="0"/>
  <p:txStyles>
    <p:titleStyle>
      <a:lvl1pPr algn="l" defTabSz="914354" rtl="0" eaLnBrk="1" latinLnBrk="0" hangingPunct="1">
        <a:lnSpc>
          <a:spcPct val="90000"/>
        </a:lnSpc>
        <a:spcBef>
          <a:spcPct val="0"/>
        </a:spcBef>
        <a:buNone/>
        <a:defRPr sz="3467" b="0" kern="1200" cap="none" spc="0" baseline="0">
          <a:solidFill>
            <a:schemeClr val="accent5"/>
          </a:solidFill>
          <a:latin typeface="+mn-lt"/>
          <a:ea typeface="+mj-ea"/>
          <a:cs typeface="+mj-cs"/>
        </a:defRPr>
      </a:lvl1pPr>
    </p:titleStyle>
    <p:bodyStyle>
      <a:lvl1pPr marL="0" indent="0" algn="l" defTabSz="914354" rtl="0" eaLnBrk="1" latinLnBrk="0" hangingPunct="1">
        <a:lnSpc>
          <a:spcPct val="100000"/>
        </a:lnSpc>
        <a:spcBef>
          <a:spcPts val="600"/>
        </a:spcBef>
        <a:buFont typeface="Arial" panose="020B0604020202020204" pitchFamily="34" charset="0"/>
        <a:buNone/>
        <a:defRPr sz="2400" b="1" kern="1200">
          <a:solidFill>
            <a:schemeClr val="accent5"/>
          </a:solidFill>
          <a:latin typeface="Calibri" panose="020F0502020204030204" pitchFamily="34" charset="0"/>
          <a:ea typeface="+mn-ea"/>
          <a:cs typeface="Calibri" panose="020F0502020204030204" pitchFamily="34" charset="0"/>
        </a:defRPr>
      </a:lvl1pPr>
      <a:lvl2pPr marL="169854" indent="-169854" algn="l" defTabSz="914354" rtl="0" eaLnBrk="1" latinLnBrk="0" hangingPunct="1">
        <a:lnSpc>
          <a:spcPct val="100000"/>
        </a:lnSpc>
        <a:spcBef>
          <a:spcPts val="600"/>
        </a:spcBef>
        <a:buFont typeface="Arial" panose="020B0604020202020204" pitchFamily="34" charset="0"/>
        <a:buChar char="•"/>
        <a:defRPr sz="2133" kern="1200" baseline="0">
          <a:solidFill>
            <a:schemeClr val="tx1"/>
          </a:solidFill>
          <a:latin typeface="Calibri" panose="020F0502020204030204" pitchFamily="34" charset="0"/>
          <a:ea typeface="+mn-ea"/>
          <a:cs typeface="+mn-cs"/>
        </a:defRPr>
      </a:lvl2pPr>
      <a:lvl3pPr marL="465643" indent="-237055" algn="l" defTabSz="914354" rtl="0" eaLnBrk="1" latinLnBrk="0" hangingPunct="1">
        <a:lnSpc>
          <a:spcPct val="100000"/>
        </a:lnSpc>
        <a:spcBef>
          <a:spcPts val="600"/>
        </a:spcBef>
        <a:buFont typeface="Arial" panose="020B0604020202020204" pitchFamily="34" charset="0"/>
        <a:buChar char="–"/>
        <a:tabLst/>
        <a:defRPr sz="1867" kern="1200" baseline="0">
          <a:solidFill>
            <a:schemeClr val="tx1"/>
          </a:solidFill>
          <a:latin typeface="Calibri" panose="020F0502020204030204" pitchFamily="34" charset="0"/>
          <a:ea typeface="+mn-ea"/>
          <a:cs typeface="+mn-cs"/>
        </a:defRPr>
      </a:lvl3pPr>
      <a:lvl4pPr marL="627031" indent="-169854" algn="l" defTabSz="914354" rtl="0" eaLnBrk="1" latinLnBrk="0" hangingPunct="1">
        <a:lnSpc>
          <a:spcPct val="100000"/>
        </a:lnSpc>
        <a:spcBef>
          <a:spcPts val="600"/>
        </a:spcBef>
        <a:buFont typeface="Arial" panose="020B0604020202020204" pitchFamily="34" charset="0"/>
        <a:buChar char="•"/>
        <a:defRPr sz="1600" kern="1200" baseline="0">
          <a:solidFill>
            <a:schemeClr val="tx1"/>
          </a:solidFill>
          <a:latin typeface="Calibri" panose="020F0502020204030204" pitchFamily="34" charset="0"/>
          <a:ea typeface="+mn-ea"/>
          <a:cs typeface="+mn-cs"/>
        </a:defRPr>
      </a:lvl4pPr>
      <a:lvl5pPr marL="857208" indent="-171442" algn="l" defTabSz="914354" rtl="0" eaLnBrk="1" latinLnBrk="0" hangingPunct="1">
        <a:lnSpc>
          <a:spcPct val="100000"/>
        </a:lnSpc>
        <a:spcBef>
          <a:spcPts val="600"/>
        </a:spcBef>
        <a:buFont typeface="Arial" panose="020B0604020202020204" pitchFamily="34" charset="0"/>
        <a:buChar char="»"/>
        <a:defRPr sz="1600" kern="1200" baseline="0">
          <a:solidFill>
            <a:schemeClr val="tx1"/>
          </a:solidFill>
          <a:latin typeface="Calibri" panose="020F0502020204030204" pitchFamily="34" charset="0"/>
          <a:ea typeface="+mn-ea"/>
          <a:cs typeface="+mn-cs"/>
        </a:defRPr>
      </a:lvl5pPr>
      <a:lvl6pPr marL="2514474"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160" userDrawn="1">
          <p15:clr>
            <a:srgbClr val="F26B43"/>
          </p15:clr>
        </p15:guide>
        <p15:guide id="3" orient="horz" pos="3114" userDrawn="1">
          <p15:clr>
            <a:srgbClr val="F26B43"/>
          </p15:clr>
        </p15:guide>
        <p15:guide id="4" orient="horz" pos="378" userDrawn="1">
          <p15:clr>
            <a:srgbClr val="F26B43"/>
          </p15:clr>
        </p15:guide>
        <p15:guide id="5" pos="228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www.globalpointofcare.abbott/" TargetMode="External"/><Relationship Id="rId2" Type="http://schemas.openxmlformats.org/officeDocument/2006/relationships/slideLayout" Target="../slideLayouts/slideLayout10.xml"/><Relationship Id="rId1" Type="http://schemas.openxmlformats.org/officeDocument/2006/relationships/tags" Target="../tags/tag3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41.xml"/><Relationship Id="rId5" Type="http://schemas.openxmlformats.org/officeDocument/2006/relationships/image" Target="../media/image19.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4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tags" Target="../tags/tag44.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6.png"/><Relationship Id="rId2" Type="http://schemas.openxmlformats.org/officeDocument/2006/relationships/slideLayout" Target="../slideLayouts/slideLayout3.xml"/><Relationship Id="rId1" Type="http://schemas.openxmlformats.org/officeDocument/2006/relationships/tags" Target="../tags/tag4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7.png"/><Relationship Id="rId2" Type="http://schemas.openxmlformats.org/officeDocument/2006/relationships/slideLayout" Target="../slideLayouts/slideLayout3.xml"/><Relationship Id="rId1" Type="http://schemas.openxmlformats.org/officeDocument/2006/relationships/tags" Target="../tags/tag4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slideLayout" Target="../slideLayouts/slideLayout3.xml"/><Relationship Id="rId1" Type="http://schemas.openxmlformats.org/officeDocument/2006/relationships/tags" Target="../tags/tag4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3.xml"/><Relationship Id="rId1" Type="http://schemas.openxmlformats.org/officeDocument/2006/relationships/tags" Target="../tags/tag48.xml"/><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5.png"/><Relationship Id="rId2" Type="http://schemas.openxmlformats.org/officeDocument/2006/relationships/slideLayout" Target="../slideLayouts/slideLayout3.xml"/><Relationship Id="rId1" Type="http://schemas.openxmlformats.org/officeDocument/2006/relationships/tags" Target="../tags/tag49.xml"/><Relationship Id="rId6" Type="http://schemas.openxmlformats.org/officeDocument/2006/relationships/image" Target="../media/image34.png"/><Relationship Id="rId5" Type="http://schemas.microsoft.com/office/2007/relationships/hdphoto" Target="../media/hdphoto1.wdp"/><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3.xml"/><Relationship Id="rId1" Type="http://schemas.openxmlformats.org/officeDocument/2006/relationships/tags" Target="../tags/tag5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33.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3.xml"/><Relationship Id="rId1" Type="http://schemas.openxmlformats.org/officeDocument/2006/relationships/tags" Target="../tags/tag5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3.xml"/><Relationship Id="rId1" Type="http://schemas.openxmlformats.org/officeDocument/2006/relationships/tags" Target="../tags/tag5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51.png"/><Relationship Id="rId2" Type="http://schemas.openxmlformats.org/officeDocument/2006/relationships/slideLayout" Target="../slideLayouts/slideLayout3.xml"/><Relationship Id="rId1" Type="http://schemas.openxmlformats.org/officeDocument/2006/relationships/tags" Target="../tags/tag53.xml"/><Relationship Id="rId6" Type="http://schemas.openxmlformats.org/officeDocument/2006/relationships/image" Target="../media/image40.png"/><Relationship Id="rId5" Type="http://schemas.openxmlformats.org/officeDocument/2006/relationships/image" Target="../media/image38.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slideLayout" Target="../slideLayouts/slideLayout3.xml"/><Relationship Id="rId1" Type="http://schemas.openxmlformats.org/officeDocument/2006/relationships/tags" Target="../tags/tag54.xml"/><Relationship Id="rId6" Type="http://schemas.openxmlformats.org/officeDocument/2006/relationships/image" Target="../media/image55.svg"/><Relationship Id="rId11" Type="http://schemas.openxmlformats.org/officeDocument/2006/relationships/image" Target="../media/image59.png"/><Relationship Id="rId5" Type="http://schemas.openxmlformats.org/officeDocument/2006/relationships/image" Target="../media/image54.png"/><Relationship Id="rId10" Type="http://schemas.openxmlformats.org/officeDocument/2006/relationships/image" Target="../media/image58.png"/><Relationship Id="rId4" Type="http://schemas.openxmlformats.org/officeDocument/2006/relationships/image" Target="../media/image53.png"/><Relationship Id="rId9" Type="http://schemas.openxmlformats.org/officeDocument/2006/relationships/image" Target="../media/image41.png"/></Relationships>
</file>

<file path=ppt/slides/_rels/slide24.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60.png"/><Relationship Id="rId7" Type="http://schemas.openxmlformats.org/officeDocument/2006/relationships/image" Target="../media/image56.png"/><Relationship Id="rId2" Type="http://schemas.openxmlformats.org/officeDocument/2006/relationships/slideLayout" Target="../slideLayouts/slideLayout3.xml"/><Relationship Id="rId1" Type="http://schemas.openxmlformats.org/officeDocument/2006/relationships/tags" Target="../tags/tag55.xml"/><Relationship Id="rId6" Type="http://schemas.openxmlformats.org/officeDocument/2006/relationships/image" Target="../media/image55.svg"/><Relationship Id="rId11" Type="http://schemas.openxmlformats.org/officeDocument/2006/relationships/image" Target="../media/image41.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61.png"/><Relationship Id="rId9"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3.xml"/><Relationship Id="rId1" Type="http://schemas.openxmlformats.org/officeDocument/2006/relationships/tags" Target="../tags/tag56.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7.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3.xml"/><Relationship Id="rId1" Type="http://schemas.openxmlformats.org/officeDocument/2006/relationships/tags" Target="../tags/tag58.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4.png"/><Relationship Id="rId7" Type="http://schemas.openxmlformats.org/officeDocument/2006/relationships/diagramColors" Target="../diagrams/colors1.xml"/><Relationship Id="rId2" Type="http://schemas.openxmlformats.org/officeDocument/2006/relationships/slideLayout" Target="../slideLayouts/slideLayout3.xml"/><Relationship Id="rId1" Type="http://schemas.openxmlformats.org/officeDocument/2006/relationships/tags" Target="../tags/tag5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3.xml"/><Relationship Id="rId1" Type="http://schemas.openxmlformats.org/officeDocument/2006/relationships/tags" Target="../tags/tag60.xml"/><Relationship Id="rId5" Type="http://schemas.openxmlformats.org/officeDocument/2006/relationships/image" Target="../media/image65.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32.xml"/><Relationship Id="rId1" Type="http://schemas.openxmlformats.org/officeDocument/2006/relationships/tags" Target="../tags/tag34.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61.xml"/><Relationship Id="rId5" Type="http://schemas.openxmlformats.org/officeDocument/2006/relationships/image" Target="../media/image65.png"/><Relationship Id="rId4" Type="http://schemas.openxmlformats.org/officeDocument/2006/relationships/image" Target="../media/image66.jpeg"/></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3.xml"/><Relationship Id="rId1" Type="http://schemas.openxmlformats.org/officeDocument/2006/relationships/tags" Target="../tags/tag62.xml"/><Relationship Id="rId4" Type="http://schemas.openxmlformats.org/officeDocument/2006/relationships/image" Target="../media/image68.png"/></Relationships>
</file>

<file path=ppt/slides/_rels/slide32.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74.svg"/><Relationship Id="rId3" Type="http://schemas.openxmlformats.org/officeDocument/2006/relationships/image" Target="../media/image69.png"/><Relationship Id="rId7" Type="http://schemas.openxmlformats.org/officeDocument/2006/relationships/image" Target="../media/image72.png"/><Relationship Id="rId12" Type="http://schemas.openxmlformats.org/officeDocument/2006/relationships/image" Target="../media/image55.svg"/><Relationship Id="rId2" Type="http://schemas.openxmlformats.org/officeDocument/2006/relationships/slideLayout" Target="../slideLayouts/slideLayout3.xml"/><Relationship Id="rId1" Type="http://schemas.openxmlformats.org/officeDocument/2006/relationships/tags" Target="../tags/tag63.xml"/><Relationship Id="rId6" Type="http://schemas.openxmlformats.org/officeDocument/2006/relationships/image" Target="../media/image71.png"/><Relationship Id="rId11" Type="http://schemas.openxmlformats.org/officeDocument/2006/relationships/image" Target="../media/image73.svg"/><Relationship Id="rId5" Type="http://schemas.openxmlformats.org/officeDocument/2006/relationships/image" Target="../media/image70.png"/><Relationship Id="rId10" Type="http://schemas.openxmlformats.org/officeDocument/2006/relationships/image" Target="../media/image54.png"/><Relationship Id="rId4" Type="http://schemas.openxmlformats.org/officeDocument/2006/relationships/image" Target="../media/image41.png"/><Relationship Id="rId9" Type="http://schemas.openxmlformats.org/officeDocument/2006/relationships/image" Target="../media/image57.sv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64.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3.xml"/><Relationship Id="rId1" Type="http://schemas.openxmlformats.org/officeDocument/2006/relationships/tags" Target="../tags/tag65.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66.xml"/><Relationship Id="rId5" Type="http://schemas.openxmlformats.org/officeDocument/2006/relationships/image" Target="../media/image80.png"/><Relationship Id="rId4" Type="http://schemas.openxmlformats.org/officeDocument/2006/relationships/image" Target="../media/image79.pn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67.xml"/><Relationship Id="rId4" Type="http://schemas.openxmlformats.org/officeDocument/2006/relationships/image" Target="../media/image80.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tags" Target="../tags/tag68.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4.xml"/><Relationship Id="rId1" Type="http://schemas.openxmlformats.org/officeDocument/2006/relationships/tags" Target="../tags/tag69.xml"/></Relationships>
</file>

<file path=ppt/slides/_rels/slide3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1.png"/><Relationship Id="rId7" Type="http://schemas.microsoft.com/office/2007/relationships/hdphoto" Target="../media/hdphoto2.wdp"/><Relationship Id="rId2" Type="http://schemas.openxmlformats.org/officeDocument/2006/relationships/slideLayout" Target="../slideLayouts/slideLayout4.xml"/><Relationship Id="rId1" Type="http://schemas.openxmlformats.org/officeDocument/2006/relationships/tags" Target="../tags/tag70.xml"/><Relationship Id="rId6" Type="http://schemas.openxmlformats.org/officeDocument/2006/relationships/image" Target="../media/image83.png"/><Relationship Id="rId11" Type="http://schemas.openxmlformats.org/officeDocument/2006/relationships/image" Target="../media/image85.svg"/><Relationship Id="rId5" Type="http://schemas.openxmlformats.org/officeDocument/2006/relationships/image" Target="../media/image82.png"/><Relationship Id="rId10" Type="http://schemas.openxmlformats.org/officeDocument/2006/relationships/image" Target="../media/image84.png"/><Relationship Id="rId4" Type="http://schemas.openxmlformats.org/officeDocument/2006/relationships/image" Target="../media/image81.png"/><Relationship Id="rId9" Type="http://schemas.openxmlformats.org/officeDocument/2006/relationships/image" Target="../media/image55.sv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tags" Target="../tags/tag35.xml"/></Relationships>
</file>

<file path=ppt/slides/_rels/slide40.xml.rels><?xml version="1.0" encoding="UTF-8" standalone="yes"?>
<Relationships xmlns="http://schemas.openxmlformats.org/package/2006/relationships"><Relationship Id="rId3" Type="http://schemas.openxmlformats.org/officeDocument/2006/relationships/image" Target="../media/image87.svg"/><Relationship Id="rId2" Type="http://schemas.openxmlformats.org/officeDocument/2006/relationships/image" Target="../media/image86.png"/><Relationship Id="rId1" Type="http://schemas.openxmlformats.org/officeDocument/2006/relationships/slideLayout" Target="../slideLayouts/slideLayout27.xml"/><Relationship Id="rId5" Type="http://schemas.openxmlformats.org/officeDocument/2006/relationships/image" Target="../media/image89.png"/><Relationship Id="rId4" Type="http://schemas.openxmlformats.org/officeDocument/2006/relationships/image" Target="../media/image8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3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37.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38.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40.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995E905-F0CE-47F8-95E1-8211130FA470}"/>
              </a:ext>
            </a:extLst>
          </p:cNvPr>
          <p:cNvSpPr>
            <a:spLocks noGrp="1"/>
          </p:cNvSpPr>
          <p:nvPr>
            <p:ph type="body" sz="quarter" idx="10"/>
          </p:nvPr>
        </p:nvSpPr>
        <p:spPr/>
        <p:txBody>
          <a:bodyPr/>
          <a:lstStyle/>
          <a:p>
            <a:r>
              <a:rPr lang="en-IN" dirty="0"/>
              <a:t>TIPS</a:t>
            </a:r>
          </a:p>
        </p:txBody>
      </p:sp>
      <p:sp>
        <p:nvSpPr>
          <p:cNvPr id="10" name="Content Placeholder 9">
            <a:extLst>
              <a:ext uri="{FF2B5EF4-FFF2-40B4-BE49-F238E27FC236}">
                <a16:creationId xmlns:a16="http://schemas.microsoft.com/office/drawing/2014/main" id="{FC15F51E-740E-88E1-FF6A-EA96C3DCE665}"/>
              </a:ext>
            </a:extLst>
          </p:cNvPr>
          <p:cNvSpPr>
            <a:spLocks noGrp="1"/>
          </p:cNvSpPr>
          <p:nvPr>
            <p:ph sz="quarter" idx="14"/>
          </p:nvPr>
        </p:nvSpPr>
        <p:spPr>
          <a:xfrm>
            <a:off x="502918" y="1405054"/>
            <a:ext cx="8145781" cy="3168852"/>
          </a:xfrm>
        </p:spPr>
        <p:txBody>
          <a:bodyPr vert="horz" lIns="0" tIns="0" rIns="91440" bIns="45720" rtlCol="0" anchor="t">
            <a:noAutofit/>
          </a:bodyPr>
          <a:lstStyle/>
          <a:p>
            <a:r>
              <a:rPr lang="en-US" b="0" dirty="0">
                <a:cs typeface="Calibri"/>
              </a:rPr>
              <a:t>Content provided in this lesson does not replace the </a:t>
            </a:r>
            <a:r>
              <a:rPr lang="en-US" b="0" i="1" dirty="0">
                <a:cs typeface="Calibri"/>
              </a:rPr>
              <a:t>i-STAT 1 </a:t>
            </a:r>
            <a:r>
              <a:rPr lang="en-US" b="0" dirty="0">
                <a:cs typeface="Calibri"/>
              </a:rPr>
              <a:t>User Guide, </a:t>
            </a:r>
            <a:r>
              <a:rPr lang="en-US" b="0" i="1" dirty="0">
                <a:cs typeface="Calibri"/>
              </a:rPr>
              <a:t>i-STAT 1 </a:t>
            </a:r>
            <a:r>
              <a:rPr lang="en-US" b="0" dirty="0">
                <a:cs typeface="Calibri"/>
              </a:rPr>
              <a:t>System Manual or Instructions for Use (IFU).</a:t>
            </a:r>
          </a:p>
          <a:p>
            <a:pPr marL="285750" indent="-285750">
              <a:buFont typeface="Arial" panose="020B0604020202020204" pitchFamily="34" charset="0"/>
              <a:buChar char="•"/>
            </a:pPr>
            <a:r>
              <a:rPr lang="en-US" b="0" dirty="0">
                <a:cs typeface="Calibri"/>
              </a:rPr>
              <a:t>This power point may be modified to represent products within the </a:t>
            </a:r>
            <a:r>
              <a:rPr lang="en-US" b="0" i="1" dirty="0">
                <a:cs typeface="Calibri"/>
              </a:rPr>
              <a:t>i-STAT 1 System</a:t>
            </a:r>
            <a:r>
              <a:rPr lang="en-US" b="0" dirty="0">
                <a:cs typeface="Calibri"/>
              </a:rPr>
              <a:t> currently in use within your facility.</a:t>
            </a:r>
          </a:p>
          <a:p>
            <a:pPr marL="285750" indent="-285750">
              <a:buFont typeface="Arial" panose="020B0604020202020204" pitchFamily="34" charset="0"/>
              <a:buChar char="•"/>
            </a:pPr>
            <a:r>
              <a:rPr lang="en-US" b="0" dirty="0">
                <a:cs typeface="Calibri"/>
              </a:rPr>
              <a:t>Once the resource has been modified, customers will then assume responsibility for the content.*</a:t>
            </a:r>
          </a:p>
          <a:p>
            <a:pPr marL="285750" indent="-285750">
              <a:buFont typeface="Arial" panose="020B0604020202020204" pitchFamily="34" charset="0"/>
              <a:buChar char="•"/>
            </a:pPr>
            <a:r>
              <a:rPr lang="en-US" b="0" dirty="0">
                <a:cs typeface="Calibri"/>
              </a:rPr>
              <a:t>Abbott will continue to provide and support the original resources made available on the </a:t>
            </a:r>
            <a:r>
              <a:rPr lang="en-US" b="0" dirty="0">
                <a:cs typeface="Calibri"/>
                <a:hlinkClick r:id="rId3"/>
              </a:rPr>
              <a:t>www.globalpointofcare.abbott</a:t>
            </a:r>
            <a:r>
              <a:rPr lang="en-US" b="0" dirty="0">
                <a:cs typeface="Calibri"/>
              </a:rPr>
              <a:t> website.*</a:t>
            </a:r>
          </a:p>
          <a:p>
            <a:pPr marL="285750" indent="-285750">
              <a:buFont typeface="Arial" panose="020B0604020202020204" pitchFamily="34" charset="0"/>
              <a:buChar char="•"/>
            </a:pPr>
            <a:r>
              <a:rPr lang="en-US" b="0" dirty="0">
                <a:cs typeface="Calibri"/>
              </a:rPr>
              <a:t>Not all products are available in all regions.</a:t>
            </a:r>
            <a:endParaRPr lang="en-US" sz="1000" b="0" dirty="0"/>
          </a:p>
          <a:p>
            <a:r>
              <a:rPr lang="en-US" b="0" dirty="0">
                <a:cs typeface="Calibri"/>
              </a:rPr>
              <a:t>*</a:t>
            </a:r>
            <a:r>
              <a:rPr lang="en-US" sz="1400" b="0" dirty="0">
                <a:cs typeface="Calibri"/>
              </a:rPr>
              <a:t>Check the website regularly to ensure that you have the most up-to-date content.</a:t>
            </a:r>
            <a:endParaRPr lang="en-US" b="0" dirty="0">
              <a:cs typeface="Calibri"/>
            </a:endParaRPr>
          </a:p>
        </p:txBody>
      </p:sp>
      <p:sp>
        <p:nvSpPr>
          <p:cNvPr id="6" name="Title 5">
            <a:extLst>
              <a:ext uri="{FF2B5EF4-FFF2-40B4-BE49-F238E27FC236}">
                <a16:creationId xmlns:a16="http://schemas.microsoft.com/office/drawing/2014/main" id="{1F0BBA19-7506-4B0F-A451-E9B50ADB3CAD}"/>
              </a:ext>
            </a:extLst>
          </p:cNvPr>
          <p:cNvSpPr>
            <a:spLocks noGrp="1"/>
          </p:cNvSpPr>
          <p:nvPr>
            <p:ph type="title"/>
          </p:nvPr>
        </p:nvSpPr>
        <p:spPr/>
        <p:txBody>
          <a:bodyPr/>
          <a:lstStyle/>
          <a:p>
            <a:r>
              <a:rPr lang="en-IN" dirty="0"/>
              <a:t>Please delete this slide after reading through and before working on your slides</a:t>
            </a:r>
          </a:p>
        </p:txBody>
      </p:sp>
    </p:spTree>
    <p:custDataLst>
      <p:tags r:id="rId1"/>
    </p:custDataLst>
    <p:extLst>
      <p:ext uri="{BB962C8B-B14F-4D97-AF65-F5344CB8AC3E}">
        <p14:creationId xmlns:p14="http://schemas.microsoft.com/office/powerpoint/2010/main" val="3356882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C964E-10EA-A9CB-766E-08B1EC908D8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CFB0FC17-F85B-0001-0AA1-CF47BE5EEF66}"/>
              </a:ext>
            </a:extLst>
          </p:cNvPr>
          <p:cNvSpPr>
            <a:spLocks noGrp="1"/>
          </p:cNvSpPr>
          <p:nvPr>
            <p:ph type="title"/>
          </p:nvPr>
        </p:nvSpPr>
        <p:spPr/>
        <p:txBody>
          <a:bodyPr/>
          <a:lstStyle/>
          <a:p>
            <a:r>
              <a:rPr lang="en-US" dirty="0"/>
              <a:t>ACTk Cartridge overview</a:t>
            </a:r>
            <a:r>
              <a:rPr lang="en-US" sz="1400" dirty="0"/>
              <a:t>– cont’d</a:t>
            </a:r>
          </a:p>
        </p:txBody>
      </p:sp>
      <p:sp>
        <p:nvSpPr>
          <p:cNvPr id="5" name="Slide Number Placeholder 4">
            <a:extLst>
              <a:ext uri="{FF2B5EF4-FFF2-40B4-BE49-F238E27FC236}">
                <a16:creationId xmlns:a16="http://schemas.microsoft.com/office/drawing/2014/main" id="{CCC035AA-00A9-B490-2635-ED37B87E5CEE}"/>
              </a:ext>
            </a:extLst>
          </p:cNvPr>
          <p:cNvSpPr>
            <a:spLocks noGrp="1"/>
          </p:cNvSpPr>
          <p:nvPr>
            <p:ph type="sldNum" sz="quarter" idx="10"/>
          </p:nvPr>
        </p:nvSpPr>
        <p:spPr/>
        <p:txBody>
          <a:bodyPr/>
          <a:lstStyle/>
          <a:p>
            <a:r>
              <a:rPr lang="en-IN" dirty="0"/>
              <a:t>|    </a:t>
            </a:r>
            <a:fld id="{7B2119CD-3B2D-4CEB-B404-D2E3F8CD6D69}" type="slidenum">
              <a:rPr lang="en-IN" smtClean="0"/>
              <a:pPr/>
              <a:t>10</a:t>
            </a:fld>
            <a:endParaRPr lang="en-IN" dirty="0"/>
          </a:p>
        </p:txBody>
      </p:sp>
      <p:sp>
        <p:nvSpPr>
          <p:cNvPr id="3" name="Content Placeholder 2">
            <a:extLst>
              <a:ext uri="{FF2B5EF4-FFF2-40B4-BE49-F238E27FC236}">
                <a16:creationId xmlns:a16="http://schemas.microsoft.com/office/drawing/2014/main" id="{6508CD86-6B99-6985-B515-ABDFEFAC3007}"/>
              </a:ext>
            </a:extLst>
          </p:cNvPr>
          <p:cNvSpPr>
            <a:spLocks noGrp="1"/>
          </p:cNvSpPr>
          <p:nvPr>
            <p:ph type="body" sz="quarter" idx="11"/>
          </p:nvPr>
        </p:nvSpPr>
        <p:spPr>
          <a:xfrm>
            <a:off x="502920" y="1287167"/>
            <a:ext cx="4467914" cy="3397250"/>
          </a:xfrm>
        </p:spPr>
        <p:txBody>
          <a:bodyPr vert="horz" lIns="0" tIns="0" rIns="91440" bIns="45720" rtlCol="0" anchor="t">
            <a:noAutofit/>
          </a:bodyPr>
          <a:lstStyle/>
          <a:p>
            <a:r>
              <a:rPr lang="en-US" dirty="0">
                <a:cs typeface="Calibri"/>
              </a:rPr>
              <a:t>INTENDED USE</a:t>
            </a:r>
          </a:p>
          <a:p>
            <a:pPr marL="285750" indent="-285750">
              <a:buFont typeface="Arial" panose="020B0604020202020204" pitchFamily="34" charset="0"/>
              <a:buChar char="•"/>
            </a:pPr>
            <a:r>
              <a:rPr lang="en-US" sz="1400" dirty="0">
                <a:solidFill>
                  <a:schemeClr val="tx1"/>
                </a:solidFill>
                <a:cs typeface="Calibri"/>
              </a:rPr>
              <a:t>The </a:t>
            </a:r>
            <a:r>
              <a:rPr lang="en-US" sz="1400" i="1" dirty="0">
                <a:solidFill>
                  <a:schemeClr val="tx1"/>
                </a:solidFill>
                <a:cs typeface="Calibri"/>
              </a:rPr>
              <a:t>i-STAT</a:t>
            </a:r>
            <a:r>
              <a:rPr lang="en-US" sz="1400" dirty="0">
                <a:solidFill>
                  <a:schemeClr val="tx1"/>
                </a:solidFill>
                <a:cs typeface="Calibri"/>
              </a:rPr>
              <a:t> </a:t>
            </a:r>
            <a:r>
              <a:rPr lang="en-US" sz="1400" i="1" dirty="0">
                <a:solidFill>
                  <a:schemeClr val="tx1"/>
                </a:solidFill>
                <a:cs typeface="Calibri"/>
              </a:rPr>
              <a:t>Kaolin </a:t>
            </a:r>
            <a:r>
              <a:rPr lang="en-US" sz="1400" dirty="0">
                <a:solidFill>
                  <a:schemeClr val="tx1"/>
                </a:solidFill>
                <a:cs typeface="Calibri"/>
              </a:rPr>
              <a:t>Activated Clotting Time (</a:t>
            </a:r>
            <a:r>
              <a:rPr lang="en-US" sz="1400" baseline="30000" dirty="0">
                <a:solidFill>
                  <a:schemeClr val="tx1"/>
                </a:solidFill>
                <a:cs typeface="Calibri"/>
              </a:rPr>
              <a:t>Kaolin</a:t>
            </a:r>
            <a:r>
              <a:rPr lang="en-US" sz="1400" dirty="0">
                <a:solidFill>
                  <a:schemeClr val="tx1"/>
                </a:solidFill>
                <a:cs typeface="Calibri"/>
              </a:rPr>
              <a:t>ACT) test is an </a:t>
            </a:r>
            <a:r>
              <a:rPr lang="en-US" sz="1400" i="1" dirty="0">
                <a:solidFill>
                  <a:schemeClr val="tx1"/>
                </a:solidFill>
                <a:cs typeface="Calibri"/>
              </a:rPr>
              <a:t>in vitro </a:t>
            </a:r>
            <a:r>
              <a:rPr lang="en-US" sz="1400" dirty="0">
                <a:solidFill>
                  <a:schemeClr val="tx1"/>
                </a:solidFill>
                <a:cs typeface="Calibri"/>
              </a:rPr>
              <a:t>diagnostic test that uses fresh, whole blood, and is used to monitor high-dose heparin anticoagulation frequently associated with cardiovascular surgery.</a:t>
            </a:r>
            <a:endParaRPr lang="en-US" sz="1400" dirty="0">
              <a:solidFill>
                <a:schemeClr val="tx1"/>
              </a:solidFill>
              <a:ea typeface="Calibri"/>
              <a:cs typeface="Calibri"/>
            </a:endParaRPr>
          </a:p>
          <a:p>
            <a:pPr marL="285750" indent="-285750">
              <a:buFont typeface="Arial" panose="020B0604020202020204" pitchFamily="34" charset="0"/>
              <a:buChar char="•"/>
            </a:pPr>
            <a:endParaRPr lang="en-US" sz="900" dirty="0"/>
          </a:p>
          <a:p>
            <a:r>
              <a:rPr lang="en-US" dirty="0">
                <a:cs typeface="Calibri"/>
              </a:rPr>
              <a:t>SYSTEM COMPATIBILITY</a:t>
            </a:r>
            <a:endParaRPr lang="en-US" dirty="0">
              <a:ea typeface="Calibri"/>
              <a:cs typeface="Calibri"/>
            </a:endParaRPr>
          </a:p>
          <a:p>
            <a:pPr marL="285750" indent="-285750">
              <a:buFont typeface="Arial" panose="020B0604020202020204" pitchFamily="34" charset="0"/>
              <a:buChar char="•"/>
            </a:pPr>
            <a:r>
              <a:rPr lang="en-US" sz="1400" dirty="0">
                <a:solidFill>
                  <a:schemeClr val="tx1"/>
                </a:solidFill>
                <a:cs typeface="Calibri"/>
              </a:rPr>
              <a:t>The </a:t>
            </a:r>
            <a:r>
              <a:rPr lang="en-US" sz="1400" i="1" dirty="0">
                <a:solidFill>
                  <a:schemeClr val="tx1"/>
                </a:solidFill>
                <a:cs typeface="Calibri"/>
              </a:rPr>
              <a:t>i-STAT </a:t>
            </a:r>
            <a:r>
              <a:rPr lang="en-US" sz="1400" i="1" baseline="30000" dirty="0">
                <a:solidFill>
                  <a:schemeClr val="tx1"/>
                </a:solidFill>
                <a:cs typeface="Calibri"/>
              </a:rPr>
              <a:t>Kaolin</a:t>
            </a:r>
            <a:r>
              <a:rPr lang="en-US" sz="1400" i="1" dirty="0">
                <a:solidFill>
                  <a:schemeClr val="tx1"/>
                </a:solidFill>
                <a:cs typeface="Calibri"/>
              </a:rPr>
              <a:t> ACT </a:t>
            </a:r>
            <a:r>
              <a:rPr lang="en-US" sz="1400" dirty="0">
                <a:solidFill>
                  <a:schemeClr val="tx1"/>
                </a:solidFill>
                <a:cs typeface="Calibri"/>
              </a:rPr>
              <a:t>cartridge is compatible with the </a:t>
            </a:r>
            <a:br>
              <a:rPr lang="en-US" sz="1400" dirty="0"/>
            </a:br>
            <a:r>
              <a:rPr lang="en-US" sz="1400" i="1" dirty="0">
                <a:solidFill>
                  <a:schemeClr val="tx1"/>
                </a:solidFill>
                <a:cs typeface="Calibri"/>
              </a:rPr>
              <a:t>i-STAT 1 System</a:t>
            </a:r>
            <a:endParaRPr lang="en-US" sz="1400" i="1" dirty="0">
              <a:solidFill>
                <a:schemeClr val="tx1"/>
              </a:solidFill>
              <a:ea typeface="Calibri"/>
              <a:cs typeface="Calibri"/>
            </a:endParaRPr>
          </a:p>
          <a:p>
            <a:endParaRPr lang="en-US" dirty="0"/>
          </a:p>
          <a:p>
            <a:endParaRPr lang="en-US" dirty="0"/>
          </a:p>
        </p:txBody>
      </p:sp>
      <p:pic>
        <p:nvPicPr>
          <p:cNvPr id="14" name="Picture 13" descr="A grey device with a screen&#10;&#10;Description automatically generated">
            <a:extLst>
              <a:ext uri="{FF2B5EF4-FFF2-40B4-BE49-F238E27FC236}">
                <a16:creationId xmlns:a16="http://schemas.microsoft.com/office/drawing/2014/main" id="{750FCA01-9102-4790-0A2C-C8F339F687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5926" y="732139"/>
            <a:ext cx="1218811" cy="3680931"/>
          </a:xfrm>
          <a:prstGeom prst="rect">
            <a:avLst/>
          </a:prstGeom>
        </p:spPr>
      </p:pic>
      <p:pic>
        <p:nvPicPr>
          <p:cNvPr id="16" name="Picture 15">
            <a:extLst>
              <a:ext uri="{FF2B5EF4-FFF2-40B4-BE49-F238E27FC236}">
                <a16:creationId xmlns:a16="http://schemas.microsoft.com/office/drawing/2014/main" id="{B06BC074-2B29-F6C7-7091-DCF9492E0582}"/>
              </a:ext>
            </a:extLst>
          </p:cNvPr>
          <p:cNvPicPr>
            <a:picLocks noChangeAspect="1"/>
          </p:cNvPicPr>
          <p:nvPr/>
        </p:nvPicPr>
        <p:blipFill>
          <a:blip r:embed="rId4" cstate="print">
            <a:extLst>
              <a:ext uri="{28A0092B-C50C-407E-A947-70E740481C1C}">
                <a14:useLocalDpi xmlns:a14="http://schemas.microsoft.com/office/drawing/2010/main" val="0"/>
              </a:ext>
            </a:extLst>
          </a:blip>
          <a:srcRect l="34885" r="32020"/>
          <a:stretch/>
        </p:blipFill>
        <p:spPr>
          <a:xfrm>
            <a:off x="6842060" y="701449"/>
            <a:ext cx="1174122" cy="3872457"/>
          </a:xfrm>
          <a:prstGeom prst="rect">
            <a:avLst/>
          </a:prstGeom>
        </p:spPr>
      </p:pic>
      <p:pic>
        <p:nvPicPr>
          <p:cNvPr id="8" name="Picture 7" descr="A close-up of a cassette tape&#10;&#10;AI-generated content may be incorrect.">
            <a:extLst>
              <a:ext uri="{FF2B5EF4-FFF2-40B4-BE49-F238E27FC236}">
                <a16:creationId xmlns:a16="http://schemas.microsoft.com/office/drawing/2014/main" id="{A539A839-AE4B-CDA7-8A38-88AC7C5717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54729" y="3520538"/>
            <a:ext cx="740016" cy="1053368"/>
          </a:xfrm>
          <a:prstGeom prst="rect">
            <a:avLst/>
          </a:prstGeom>
        </p:spPr>
      </p:pic>
    </p:spTree>
    <p:custDataLst>
      <p:tags r:id="rId1"/>
    </p:custDataLst>
    <p:extLst>
      <p:ext uri="{BB962C8B-B14F-4D97-AF65-F5344CB8AC3E}">
        <p14:creationId xmlns:p14="http://schemas.microsoft.com/office/powerpoint/2010/main" val="10458068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BFA28-2DD8-5D6E-E7DB-3159DCF4880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EC68F58-24ED-23D0-73C6-D2DA51DC8608}"/>
              </a:ext>
            </a:extLst>
          </p:cNvPr>
          <p:cNvSpPr>
            <a:spLocks noGrp="1"/>
          </p:cNvSpPr>
          <p:nvPr>
            <p:ph type="title"/>
          </p:nvPr>
        </p:nvSpPr>
        <p:spPr>
          <a:xfrm>
            <a:off x="502920" y="569594"/>
            <a:ext cx="5065118" cy="390526"/>
          </a:xfrm>
        </p:spPr>
        <p:txBody>
          <a:bodyPr/>
          <a:lstStyle/>
          <a:p>
            <a:r>
              <a:rPr lang="en-US" dirty="0"/>
              <a:t>ACTk Cartridge overview</a:t>
            </a:r>
            <a:r>
              <a:rPr lang="en-US" sz="1400" dirty="0"/>
              <a:t>– cont’d</a:t>
            </a:r>
          </a:p>
        </p:txBody>
      </p:sp>
      <p:sp>
        <p:nvSpPr>
          <p:cNvPr id="5" name="Slide Number Placeholder 4">
            <a:extLst>
              <a:ext uri="{FF2B5EF4-FFF2-40B4-BE49-F238E27FC236}">
                <a16:creationId xmlns:a16="http://schemas.microsoft.com/office/drawing/2014/main" id="{EB1127C8-9C27-5732-6D1C-3144B4627119}"/>
              </a:ext>
            </a:extLst>
          </p:cNvPr>
          <p:cNvSpPr>
            <a:spLocks noGrp="1"/>
          </p:cNvSpPr>
          <p:nvPr>
            <p:ph type="sldNum" sz="quarter" idx="10"/>
          </p:nvPr>
        </p:nvSpPr>
        <p:spPr/>
        <p:txBody>
          <a:bodyPr/>
          <a:lstStyle/>
          <a:p>
            <a:r>
              <a:rPr lang="en-IN" dirty="0"/>
              <a:t>|    </a:t>
            </a:r>
            <a:fld id="{7B2119CD-3B2D-4CEB-B404-D2E3F8CD6D69}" type="slidenum">
              <a:rPr lang="en-IN" smtClean="0"/>
              <a:pPr/>
              <a:t>11</a:t>
            </a:fld>
            <a:endParaRPr lang="en-IN" dirty="0"/>
          </a:p>
        </p:txBody>
      </p:sp>
      <p:pic>
        <p:nvPicPr>
          <p:cNvPr id="3" name="Picture 2" descr="A close up of a label&#10;&#10;AI-generated content may be incorrect.">
            <a:extLst>
              <a:ext uri="{FF2B5EF4-FFF2-40B4-BE49-F238E27FC236}">
                <a16:creationId xmlns:a16="http://schemas.microsoft.com/office/drawing/2014/main" id="{038733EB-7816-6E50-431A-0FDCEC35166C}"/>
              </a:ext>
            </a:extLst>
          </p:cNvPr>
          <p:cNvPicPr>
            <a:picLocks noChangeAspect="1"/>
          </p:cNvPicPr>
          <p:nvPr/>
        </p:nvPicPr>
        <p:blipFill>
          <a:blip r:embed="rId3" cstate="print">
            <a:extLst>
              <a:ext uri="{28A0092B-C50C-407E-A947-70E740481C1C}">
                <a14:useLocalDpi xmlns:a14="http://schemas.microsoft.com/office/drawing/2010/main" val="0"/>
              </a:ext>
            </a:extLst>
          </a:blip>
          <a:srcRect l="51755" t="19623" r="6064" b="14816"/>
          <a:stretch/>
        </p:blipFill>
        <p:spPr>
          <a:xfrm>
            <a:off x="5787142" y="2852136"/>
            <a:ext cx="2428870" cy="1703835"/>
          </a:xfrm>
          <a:prstGeom prst="rect">
            <a:avLst/>
          </a:prstGeom>
        </p:spPr>
      </p:pic>
      <p:pic>
        <p:nvPicPr>
          <p:cNvPr id="15" name="Picture 14" descr="A close up of a label&#10;&#10;AI-generated content may be incorrect.">
            <a:extLst>
              <a:ext uri="{FF2B5EF4-FFF2-40B4-BE49-F238E27FC236}">
                <a16:creationId xmlns:a16="http://schemas.microsoft.com/office/drawing/2014/main" id="{9465670C-C737-A941-898B-A2CBBB951D07}"/>
              </a:ext>
            </a:extLst>
          </p:cNvPr>
          <p:cNvPicPr>
            <a:picLocks noChangeAspect="1"/>
          </p:cNvPicPr>
          <p:nvPr/>
        </p:nvPicPr>
        <p:blipFill>
          <a:blip r:embed="rId4" cstate="print">
            <a:extLst>
              <a:ext uri="{28A0092B-C50C-407E-A947-70E740481C1C}">
                <a14:useLocalDpi xmlns:a14="http://schemas.microsoft.com/office/drawing/2010/main" val="0"/>
              </a:ext>
            </a:extLst>
          </a:blip>
          <a:srcRect l="6117" t="18873" r="52127" b="15793"/>
          <a:stretch/>
        </p:blipFill>
        <p:spPr>
          <a:xfrm>
            <a:off x="5807786" y="854492"/>
            <a:ext cx="2408226" cy="1700666"/>
          </a:xfrm>
          <a:prstGeom prst="rect">
            <a:avLst/>
          </a:prstGeom>
        </p:spPr>
      </p:pic>
      <p:sp>
        <p:nvSpPr>
          <p:cNvPr id="16" name="Content Placeholder 2">
            <a:extLst>
              <a:ext uri="{FF2B5EF4-FFF2-40B4-BE49-F238E27FC236}">
                <a16:creationId xmlns:a16="http://schemas.microsoft.com/office/drawing/2014/main" id="{199FF267-2839-0C33-2E3C-ABB535E30A12}"/>
              </a:ext>
            </a:extLst>
          </p:cNvPr>
          <p:cNvSpPr>
            <a:spLocks noGrp="1"/>
          </p:cNvSpPr>
          <p:nvPr>
            <p:ph type="body" sz="quarter" idx="11"/>
          </p:nvPr>
        </p:nvSpPr>
        <p:spPr>
          <a:xfrm>
            <a:off x="502920" y="1078170"/>
            <a:ext cx="4649814" cy="3397250"/>
          </a:xfrm>
        </p:spPr>
        <p:txBody>
          <a:bodyPr vert="horz" lIns="0" tIns="0" rIns="91440" bIns="45720" rtlCol="0" anchor="t">
            <a:noAutofit/>
          </a:bodyPr>
          <a:lstStyle/>
          <a:p>
            <a:pPr marL="0" marR="0" lvl="0" indent="0" algn="l" defTabSz="385763" rtl="0" eaLnBrk="1" fontAlgn="auto" latinLnBrk="0" hangingPunct="1">
              <a:lnSpc>
                <a:spcPct val="100000"/>
              </a:lnSpc>
              <a:spcBef>
                <a:spcPts val="254"/>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009CDE"/>
                </a:solidFill>
                <a:effectLst/>
                <a:uLnTx/>
                <a:uFillTx/>
                <a:latin typeface="Calibri"/>
                <a:ea typeface="+mn-ea"/>
                <a:cs typeface="Calibri"/>
              </a:rPr>
              <a:t>CARTRIDGE INFORMATION ON POUCH</a:t>
            </a:r>
          </a:p>
          <a:p>
            <a:pPr marL="0" marR="0" lvl="1"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chemeClr val="accent1"/>
                </a:solidFill>
                <a:effectLst/>
                <a:uLnTx/>
                <a:uFillTx/>
                <a:latin typeface="Calibri"/>
                <a:ea typeface="+mn-ea"/>
                <a:cs typeface="+mn-cs"/>
              </a:rPr>
              <a:t>On each cartridge packaging, there is important </a:t>
            </a:r>
            <a:br>
              <a:rPr lang="en-US" sz="1400" b="0" i="0" u="none" strike="noStrike" kern="1200" cap="none" spc="0" normalizeH="0" baseline="0" noProof="0" dirty="0">
                <a:ln>
                  <a:noFill/>
                </a:ln>
                <a:effectLst/>
                <a:uLnTx/>
                <a:uFillTx/>
                <a:latin typeface="Calibri"/>
              </a:rPr>
            </a:br>
            <a:r>
              <a:rPr kumimoji="0" lang="en-US" sz="1400" b="0" i="0" u="none" strike="noStrike" kern="1200" cap="none" spc="0" normalizeH="0" baseline="0" noProof="0" dirty="0">
                <a:ln>
                  <a:noFill/>
                </a:ln>
                <a:solidFill>
                  <a:schemeClr val="accent1"/>
                </a:solidFill>
                <a:effectLst/>
                <a:uLnTx/>
                <a:uFillTx/>
                <a:latin typeface="Calibri"/>
                <a:ea typeface="+mn-ea"/>
                <a:cs typeface="+mn-cs"/>
              </a:rPr>
              <a:t>information to locate:</a:t>
            </a:r>
            <a:endParaRPr kumimoji="0" lang="en-US" sz="1400" b="0" i="0" u="none" strike="noStrike" kern="1200" cap="none" spc="0" normalizeH="0" baseline="0" noProof="0" dirty="0">
              <a:ln>
                <a:noFill/>
              </a:ln>
              <a:solidFill>
                <a:schemeClr val="accent1"/>
              </a:solidFill>
              <a:effectLst/>
              <a:uLnTx/>
              <a:uFillTx/>
              <a:latin typeface="Calibri"/>
              <a:ea typeface="Calibri"/>
              <a:cs typeface="Calibri"/>
            </a:endParaRPr>
          </a:p>
          <a:p>
            <a:pPr marL="0" marR="0" lvl="1"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009CDE"/>
                </a:solidFill>
                <a:effectLst/>
                <a:uLnTx/>
                <a:uFillTx/>
                <a:latin typeface="Calibri"/>
                <a:ea typeface="+mn-ea"/>
                <a:cs typeface="+mn-cs"/>
              </a:rPr>
              <a:t>A</a:t>
            </a:r>
            <a:r>
              <a:rPr kumimoji="0" lang="en-US" sz="1400" b="0" i="0" u="none" strike="noStrike" kern="1200" cap="none" spc="0" normalizeH="0" baseline="0" noProof="0" dirty="0">
                <a:ln>
                  <a:noFill/>
                </a:ln>
                <a:solidFill>
                  <a:srgbClr val="000000"/>
                </a:solidFill>
                <a:effectLst/>
                <a:uLnTx/>
                <a:uFillTx/>
                <a:latin typeface="Calibri"/>
                <a:ea typeface="+mn-ea"/>
                <a:cs typeface="+mn-cs"/>
              </a:rPr>
              <a:t>  Cartridge name</a:t>
            </a:r>
            <a:endParaRPr kumimoji="0" lang="en-US" sz="1400" b="0" i="0" u="none" strike="noStrike" kern="1200" cap="none" spc="0" normalizeH="0" baseline="0" noProof="0" dirty="0">
              <a:ln>
                <a:noFill/>
              </a:ln>
              <a:solidFill>
                <a:srgbClr val="000000"/>
              </a:solidFill>
              <a:effectLst/>
              <a:uLnTx/>
              <a:uFillTx/>
              <a:latin typeface="Calibri"/>
              <a:ea typeface="Calibri"/>
              <a:cs typeface="Calibri"/>
            </a:endParaRPr>
          </a:p>
          <a:p>
            <a:pPr marL="0" marR="0" lvl="1"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009CDE"/>
                </a:solidFill>
                <a:effectLst/>
                <a:uLnTx/>
                <a:uFillTx/>
                <a:latin typeface="Calibri"/>
                <a:ea typeface="+mn-ea"/>
                <a:cs typeface="+mn-cs"/>
              </a:rPr>
              <a:t>B</a:t>
            </a:r>
            <a:r>
              <a:rPr kumimoji="0" lang="en-US" sz="1400" b="0" i="0" u="none" strike="noStrike" kern="1200" cap="none" spc="0" normalizeH="0" baseline="0" noProof="0" dirty="0">
                <a:ln>
                  <a:noFill/>
                </a:ln>
                <a:solidFill>
                  <a:srgbClr val="000000"/>
                </a:solidFill>
                <a:effectLst/>
                <a:uLnTx/>
                <a:uFillTx/>
                <a:latin typeface="Calibri"/>
                <a:ea typeface="+mn-ea"/>
                <a:cs typeface="+mn-cs"/>
              </a:rPr>
              <a:t>  Analytes – measured and calculated, if applicable</a:t>
            </a:r>
            <a:endParaRPr lang="en-US" sz="1400" b="0" i="0" u="none" strike="noStrike" kern="1200" cap="none" spc="0" normalizeH="0" baseline="0" noProof="0" dirty="0">
              <a:ln>
                <a:noFill/>
              </a:ln>
              <a:solidFill>
                <a:srgbClr val="000000"/>
              </a:solidFill>
              <a:effectLst/>
              <a:uLnTx/>
              <a:uFillTx/>
              <a:latin typeface="Calibri"/>
              <a:ea typeface="Calibri"/>
              <a:cs typeface="Calibri"/>
            </a:endParaRPr>
          </a:p>
          <a:p>
            <a:pPr marL="0" marR="0" lvl="1"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009CDE"/>
                </a:solidFill>
                <a:effectLst/>
                <a:uLnTx/>
                <a:uFillTx/>
                <a:latin typeface="Calibri"/>
                <a:ea typeface="+mn-ea"/>
                <a:cs typeface="+mn-cs"/>
              </a:rPr>
              <a:t>C </a:t>
            </a:r>
            <a:r>
              <a:rPr kumimoji="0" lang="en-US" sz="1400" b="0" i="0" u="none" strike="noStrike" kern="1200" cap="none" spc="0" normalizeH="0" baseline="0" noProof="0" dirty="0">
                <a:ln>
                  <a:noFill/>
                </a:ln>
                <a:solidFill>
                  <a:srgbClr val="000000"/>
                </a:solidFill>
                <a:effectLst/>
                <a:uLnTx/>
                <a:uFillTx/>
                <a:latin typeface="Calibri"/>
                <a:ea typeface="+mn-ea"/>
                <a:cs typeface="+mn-cs"/>
              </a:rPr>
              <a:t> Location to record room temperature expiration date</a:t>
            </a:r>
            <a:endParaRPr kumimoji="0" lang="en-US" sz="1400" b="0" i="0" u="none" strike="noStrike" kern="1200" cap="none" spc="0" normalizeH="0" baseline="0" noProof="0" dirty="0">
              <a:ln>
                <a:noFill/>
              </a:ln>
              <a:solidFill>
                <a:srgbClr val="000000"/>
              </a:solidFill>
              <a:effectLst/>
              <a:uLnTx/>
              <a:uFillTx/>
              <a:latin typeface="Calibri"/>
              <a:ea typeface="Calibri"/>
              <a:cs typeface="Calibri"/>
            </a:endParaRPr>
          </a:p>
          <a:p>
            <a:pPr marL="0" marR="0" lvl="1"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009CDE"/>
                </a:solidFill>
                <a:effectLst/>
                <a:uLnTx/>
                <a:uFillTx/>
                <a:latin typeface="Calibri"/>
                <a:ea typeface="+mn-ea"/>
                <a:cs typeface="+mn-cs"/>
              </a:rPr>
              <a:t>D </a:t>
            </a:r>
            <a:r>
              <a:rPr kumimoji="0" lang="en-US" sz="1400" b="0" i="0" u="none" strike="noStrike" kern="1200" cap="none" spc="0" normalizeH="0" baseline="0" noProof="0" dirty="0">
                <a:ln>
                  <a:noFill/>
                </a:ln>
                <a:solidFill>
                  <a:srgbClr val="000000"/>
                </a:solidFill>
                <a:effectLst/>
                <a:uLnTx/>
                <a:uFillTx/>
                <a:latin typeface="Calibri"/>
                <a:ea typeface="+mn-ea"/>
                <a:cs typeface="+mn-cs"/>
              </a:rPr>
              <a:t> 2D barcode for manufacturing quality control, not scannable</a:t>
            </a:r>
            <a:endParaRPr kumimoji="0" lang="en-US" sz="1400" b="0" i="0" u="none" strike="noStrike" kern="1200" cap="none" spc="0" normalizeH="0" baseline="0" noProof="0" dirty="0">
              <a:ln>
                <a:noFill/>
              </a:ln>
              <a:solidFill>
                <a:srgbClr val="000000"/>
              </a:solidFill>
              <a:effectLst/>
              <a:uLnTx/>
              <a:uFillTx/>
              <a:latin typeface="Calibri"/>
              <a:ea typeface="Calibri"/>
              <a:cs typeface="Calibri"/>
            </a:endParaRPr>
          </a:p>
          <a:p>
            <a:pPr marL="0" marR="0" lvl="1"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009CDE"/>
                </a:solidFill>
                <a:effectLst/>
                <a:uLnTx/>
                <a:uFillTx/>
                <a:latin typeface="Calibri"/>
                <a:ea typeface="+mn-ea"/>
                <a:cs typeface="+mn-cs"/>
              </a:rPr>
              <a:t>E</a:t>
            </a:r>
            <a:r>
              <a:rPr kumimoji="0" lang="en-US" sz="1400" b="0" i="0" u="none" strike="noStrike" kern="1200" cap="none" spc="0" normalizeH="0" baseline="0" noProof="0" dirty="0">
                <a:ln>
                  <a:noFill/>
                </a:ln>
                <a:solidFill>
                  <a:srgbClr val="000000"/>
                </a:solidFill>
                <a:effectLst/>
                <a:uLnTx/>
                <a:uFillTx/>
                <a:latin typeface="Calibri"/>
                <a:ea typeface="+mn-ea"/>
                <a:cs typeface="+mn-cs"/>
              </a:rPr>
              <a:t>  Cartridge LOT number</a:t>
            </a:r>
            <a:endParaRPr kumimoji="0" lang="en-US" sz="1400" b="0" i="0" u="none" strike="noStrike" kern="1200" cap="none" spc="0" normalizeH="0" baseline="0" noProof="0" dirty="0">
              <a:ln>
                <a:noFill/>
              </a:ln>
              <a:solidFill>
                <a:srgbClr val="000000"/>
              </a:solidFill>
              <a:effectLst/>
              <a:uLnTx/>
              <a:uFillTx/>
              <a:latin typeface="Calibri"/>
              <a:ea typeface="Calibri"/>
              <a:cs typeface="Calibri"/>
            </a:endParaRPr>
          </a:p>
          <a:p>
            <a:pPr marL="0" marR="0" lvl="1"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009CDE"/>
                </a:solidFill>
                <a:effectLst/>
                <a:uLnTx/>
                <a:uFillTx/>
                <a:latin typeface="Calibri"/>
                <a:ea typeface="+mn-ea"/>
                <a:cs typeface="+mn-cs"/>
              </a:rPr>
              <a:t>F</a:t>
            </a:r>
            <a:r>
              <a:rPr kumimoji="0" lang="en-US" sz="1400" b="0" i="0" u="none" strike="noStrike" kern="1200" cap="none" spc="0" normalizeH="0" baseline="0" noProof="0" dirty="0">
                <a:ln>
                  <a:noFill/>
                </a:ln>
                <a:solidFill>
                  <a:srgbClr val="000000"/>
                </a:solidFill>
                <a:effectLst/>
                <a:uLnTx/>
                <a:uFillTx/>
                <a:latin typeface="Calibri"/>
                <a:ea typeface="+mn-ea"/>
                <a:cs typeface="+mn-cs"/>
              </a:rPr>
              <a:t>  Cartridge pouch barcode</a:t>
            </a:r>
            <a:endParaRPr kumimoji="0" lang="en-US" sz="1400" b="0" i="0" u="none" strike="noStrike" kern="1200" cap="none" spc="0" normalizeH="0" baseline="0" noProof="0" dirty="0">
              <a:ln>
                <a:noFill/>
              </a:ln>
              <a:solidFill>
                <a:srgbClr val="000000"/>
              </a:solidFill>
              <a:effectLst/>
              <a:uLnTx/>
              <a:uFillTx/>
              <a:latin typeface="Calibri"/>
              <a:ea typeface="Calibri"/>
              <a:cs typeface="Calibri"/>
            </a:endParaRPr>
          </a:p>
          <a:p>
            <a:pPr marL="0" lvl="1" indent="0">
              <a:buNone/>
              <a:defRPr/>
            </a:pPr>
            <a:r>
              <a:rPr kumimoji="0" lang="en-US" sz="1400" b="1" i="0" u="none" strike="noStrike" kern="1200" cap="none" spc="0" normalizeH="0" baseline="0" noProof="0" dirty="0">
                <a:ln>
                  <a:noFill/>
                </a:ln>
                <a:solidFill>
                  <a:srgbClr val="009CDE"/>
                </a:solidFill>
                <a:effectLst/>
                <a:uLnTx/>
                <a:uFillTx/>
                <a:latin typeface="Calibri"/>
                <a:ea typeface="+mn-ea"/>
                <a:cs typeface="+mn-cs"/>
              </a:rPr>
              <a:t>G </a:t>
            </a:r>
            <a:r>
              <a:rPr kumimoji="0" lang="en-US" sz="1400" b="0" i="0" u="none" strike="noStrike" kern="1200" cap="none" spc="0" normalizeH="0" baseline="0" noProof="0" dirty="0">
                <a:ln>
                  <a:noFill/>
                </a:ln>
                <a:solidFill>
                  <a:srgbClr val="000000"/>
                </a:solidFill>
                <a:effectLst/>
                <a:uLnTx/>
                <a:uFillTx/>
                <a:latin typeface="Calibri"/>
                <a:ea typeface="+mn-ea"/>
                <a:cs typeface="+mn-cs"/>
              </a:rPr>
              <a:t> Refrigerated </a:t>
            </a:r>
            <a:r>
              <a:rPr lang="en-US" dirty="0">
                <a:solidFill>
                  <a:srgbClr val="000000"/>
                </a:solidFill>
                <a:latin typeface="Calibri"/>
              </a:rPr>
              <a:t>storage expiration</a:t>
            </a:r>
            <a:r>
              <a:rPr kumimoji="0" lang="en-US" sz="1400" b="0" i="0" u="none" strike="noStrike" kern="1200" cap="none" spc="0" normalizeH="0" baseline="0" noProof="0" dirty="0">
                <a:ln>
                  <a:noFill/>
                </a:ln>
                <a:solidFill>
                  <a:srgbClr val="000000"/>
                </a:solidFill>
                <a:effectLst/>
                <a:uLnTx/>
                <a:uFillTx/>
                <a:latin typeface="Calibri"/>
                <a:ea typeface="+mn-ea"/>
                <a:cs typeface="+mn-cs"/>
              </a:rPr>
              <a:t> date</a:t>
            </a:r>
            <a:endParaRPr kumimoji="0" lang="en-US" sz="1400" b="0" i="0" u="none" strike="noStrike" kern="1200" cap="none" spc="0" normalizeH="0" baseline="0" noProof="0" dirty="0">
              <a:ln>
                <a:noFill/>
              </a:ln>
              <a:solidFill>
                <a:srgbClr val="000000"/>
              </a:solidFill>
              <a:effectLst/>
              <a:uLnTx/>
              <a:uFillTx/>
              <a:latin typeface="Calibri"/>
              <a:ea typeface="Calibri"/>
              <a:cs typeface="Calibri"/>
            </a:endParaRPr>
          </a:p>
          <a:p>
            <a:pPr marL="0" marR="0" lvl="1"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009CDE"/>
                </a:solidFill>
                <a:effectLst/>
                <a:uLnTx/>
                <a:uFillTx/>
                <a:latin typeface="Calibri"/>
                <a:ea typeface="+mn-ea"/>
                <a:cs typeface="+mn-cs"/>
              </a:rPr>
              <a:t>H </a:t>
            </a:r>
            <a:r>
              <a:rPr kumimoji="0" lang="en-US" sz="1400" b="0" i="0" u="none" strike="noStrike" kern="1200" cap="none" spc="0" normalizeH="0" baseline="0" noProof="0" dirty="0">
                <a:ln>
                  <a:noFill/>
                </a:ln>
                <a:solidFill>
                  <a:srgbClr val="000000"/>
                </a:solidFill>
                <a:effectLst/>
                <a:uLnTx/>
                <a:uFillTx/>
                <a:latin typeface="Calibri"/>
                <a:ea typeface="+mn-ea"/>
                <a:cs typeface="+mn-cs"/>
              </a:rPr>
              <a:t> Indicates shelf life when stored at room temperature</a:t>
            </a:r>
            <a:endParaRPr kumimoji="0" lang="en-US" sz="1400" b="0" i="0" u="none" strike="noStrike" kern="1200" cap="none" spc="0" normalizeH="0" baseline="0" noProof="0" dirty="0">
              <a:ln>
                <a:noFill/>
              </a:ln>
              <a:solidFill>
                <a:srgbClr val="000000"/>
              </a:solidFill>
              <a:effectLst/>
              <a:uLnTx/>
              <a:uFillTx/>
              <a:latin typeface="Calibri"/>
              <a:ea typeface="Calibri"/>
              <a:cs typeface="Calibri"/>
            </a:endParaRPr>
          </a:p>
          <a:p>
            <a:pPr marL="0" marR="0" lvl="1"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009CDE"/>
                </a:solidFill>
                <a:effectLst/>
                <a:uLnTx/>
                <a:uFillTx/>
                <a:latin typeface="Calibri"/>
                <a:ea typeface="+mn-ea"/>
                <a:cs typeface="+mn-cs"/>
              </a:rPr>
              <a:t>I </a:t>
            </a:r>
            <a:r>
              <a:rPr kumimoji="0" lang="en-US" sz="1400" b="0" i="0" u="none" strike="noStrike" kern="1200" cap="none" spc="0" normalizeH="0" baseline="0" noProof="0" dirty="0">
                <a:ln>
                  <a:noFill/>
                </a:ln>
                <a:solidFill>
                  <a:srgbClr val="000000"/>
                </a:solidFill>
                <a:effectLst/>
                <a:uLnTx/>
                <a:uFillTx/>
                <a:latin typeface="Calibri"/>
                <a:ea typeface="+mn-ea"/>
                <a:cs typeface="+mn-cs"/>
              </a:rPr>
              <a:t> </a:t>
            </a:r>
            <a:r>
              <a:rPr lang="en-US" dirty="0">
                <a:solidFill>
                  <a:srgbClr val="000000"/>
                </a:solidFill>
                <a:latin typeface="Calibri"/>
              </a:rPr>
              <a:t>Room</a:t>
            </a:r>
            <a:r>
              <a:rPr kumimoji="0" lang="en-US" sz="1400" b="0" i="0" u="none" strike="noStrike" kern="1200" cap="none" spc="0" normalizeH="0" baseline="0" noProof="0" dirty="0">
                <a:ln>
                  <a:noFill/>
                </a:ln>
                <a:solidFill>
                  <a:srgbClr val="000000"/>
                </a:solidFill>
                <a:effectLst/>
                <a:uLnTx/>
                <a:uFillTx/>
                <a:latin typeface="Calibri"/>
                <a:ea typeface="+mn-ea"/>
                <a:cs typeface="+mn-cs"/>
              </a:rPr>
              <a:t> </a:t>
            </a:r>
            <a:r>
              <a:rPr lang="en-US" dirty="0">
                <a:solidFill>
                  <a:srgbClr val="000000"/>
                </a:solidFill>
                <a:latin typeface="Calibri"/>
              </a:rPr>
              <a:t>temperature</a:t>
            </a:r>
            <a:r>
              <a:rPr kumimoji="0" lang="en-US" sz="1400" b="0" i="0" u="none" strike="noStrike" kern="1200" cap="none" spc="0" normalizeH="0" baseline="0" noProof="0" dirty="0">
                <a:ln>
                  <a:noFill/>
                </a:ln>
                <a:solidFill>
                  <a:srgbClr val="000000"/>
                </a:solidFill>
                <a:effectLst/>
                <a:uLnTx/>
                <a:uFillTx/>
                <a:latin typeface="Calibri"/>
                <a:ea typeface="+mn-ea"/>
                <a:cs typeface="+mn-cs"/>
              </a:rPr>
              <a:t> storage range</a:t>
            </a:r>
            <a:endParaRPr lang="en-US" sz="1400" b="0" i="0" u="none" strike="noStrike" kern="1200" cap="none" spc="0" normalizeH="0" baseline="0" noProof="0" dirty="0">
              <a:ln>
                <a:noFill/>
              </a:ln>
              <a:solidFill>
                <a:srgbClr val="000000"/>
              </a:solidFill>
              <a:effectLst/>
              <a:uLnTx/>
              <a:uFillTx/>
              <a:latin typeface="Calibri"/>
              <a:ea typeface="Calibri"/>
              <a:cs typeface="Calibri"/>
            </a:endParaRPr>
          </a:p>
          <a:p>
            <a:pPr marL="169545" lvl="1" indent="-169545"/>
            <a:endParaRPr lang="en-US" dirty="0">
              <a:ea typeface="Calibri"/>
              <a:cs typeface="Calibri"/>
            </a:endParaRPr>
          </a:p>
          <a:p>
            <a:pPr marL="169545" lvl="1" indent="-169545"/>
            <a:endParaRPr lang="en-US" dirty="0">
              <a:ea typeface="Calibri"/>
              <a:cs typeface="Calibri"/>
            </a:endParaRPr>
          </a:p>
        </p:txBody>
      </p:sp>
      <p:sp>
        <p:nvSpPr>
          <p:cNvPr id="17" name="Text Box 19">
            <a:extLst>
              <a:ext uri="{FF2B5EF4-FFF2-40B4-BE49-F238E27FC236}">
                <a16:creationId xmlns:a16="http://schemas.microsoft.com/office/drawing/2014/main" id="{C74CAB63-ED54-36EC-D909-13D315F4DE5B}"/>
              </a:ext>
            </a:extLst>
          </p:cNvPr>
          <p:cNvSpPr txBox="1">
            <a:spLocks noChangeArrowheads="1"/>
          </p:cNvSpPr>
          <p:nvPr/>
        </p:nvSpPr>
        <p:spPr bwMode="auto">
          <a:xfrm>
            <a:off x="5751598" y="538019"/>
            <a:ext cx="616980" cy="400110"/>
          </a:xfrm>
          <a:prstGeom prst="rect">
            <a:avLst/>
          </a:prstGeom>
          <a:noFill/>
          <a:ln>
            <a:noFill/>
          </a:ln>
          <a:effectLst/>
        </p:spPr>
        <p:txBody>
          <a:bodyPr wrap="square" lIns="0" tIns="91440" rIns="0" bIns="9144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spcBef>
                <a:spcPct val="50000"/>
              </a:spcBef>
            </a:pPr>
            <a:r>
              <a:rPr lang="en-US" altLang="en-US" sz="1400" b="1" dirty="0">
                <a:solidFill>
                  <a:schemeClr val="accent1"/>
                </a:solidFill>
              </a:rPr>
              <a:t>FRONT</a:t>
            </a:r>
          </a:p>
        </p:txBody>
      </p:sp>
      <p:sp>
        <p:nvSpPr>
          <p:cNvPr id="18" name="Text Box 19">
            <a:extLst>
              <a:ext uri="{FF2B5EF4-FFF2-40B4-BE49-F238E27FC236}">
                <a16:creationId xmlns:a16="http://schemas.microsoft.com/office/drawing/2014/main" id="{E1A1279D-AADF-4240-ED73-82815136961E}"/>
              </a:ext>
            </a:extLst>
          </p:cNvPr>
          <p:cNvSpPr txBox="1">
            <a:spLocks noChangeArrowheads="1"/>
          </p:cNvSpPr>
          <p:nvPr/>
        </p:nvSpPr>
        <p:spPr bwMode="auto">
          <a:xfrm>
            <a:off x="5693750" y="2580661"/>
            <a:ext cx="616980" cy="400110"/>
          </a:xfrm>
          <a:prstGeom prst="rect">
            <a:avLst/>
          </a:prstGeom>
          <a:noFill/>
          <a:ln>
            <a:noFill/>
          </a:ln>
          <a:effectLst/>
        </p:spPr>
        <p:txBody>
          <a:bodyPr wrap="square" lIns="0" tIns="91440" rIns="0" bIns="9144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spcBef>
                <a:spcPct val="50000"/>
              </a:spcBef>
            </a:pPr>
            <a:r>
              <a:rPr lang="en-US" altLang="en-US" sz="1400" b="1" dirty="0">
                <a:solidFill>
                  <a:schemeClr val="accent1"/>
                </a:solidFill>
              </a:rPr>
              <a:t>BACK</a:t>
            </a:r>
          </a:p>
        </p:txBody>
      </p:sp>
      <p:grpSp>
        <p:nvGrpSpPr>
          <p:cNvPr id="19" name="Group 18">
            <a:extLst>
              <a:ext uri="{FF2B5EF4-FFF2-40B4-BE49-F238E27FC236}">
                <a16:creationId xmlns:a16="http://schemas.microsoft.com/office/drawing/2014/main" id="{0E23F39D-9518-204F-8486-7E23946331D5}"/>
              </a:ext>
            </a:extLst>
          </p:cNvPr>
          <p:cNvGrpSpPr/>
          <p:nvPr/>
        </p:nvGrpSpPr>
        <p:grpSpPr>
          <a:xfrm>
            <a:off x="5622249" y="1209455"/>
            <a:ext cx="407114" cy="338554"/>
            <a:chOff x="4364945" y="2385080"/>
            <a:chExt cx="407114" cy="338554"/>
          </a:xfrm>
        </p:grpSpPr>
        <p:sp>
          <p:nvSpPr>
            <p:cNvPr id="20" name="Oval 19">
              <a:extLst>
                <a:ext uri="{FF2B5EF4-FFF2-40B4-BE49-F238E27FC236}">
                  <a16:creationId xmlns:a16="http://schemas.microsoft.com/office/drawing/2014/main" id="{37CE0E87-8DDB-6C6F-A260-1517C23963D0}"/>
                </a:ext>
              </a:extLst>
            </p:cNvPr>
            <p:cNvSpPr/>
            <p:nvPr/>
          </p:nvSpPr>
          <p:spPr>
            <a:xfrm>
              <a:off x="4446010" y="2432771"/>
              <a:ext cx="258475" cy="2584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544DCEB6-29F8-6F2F-C070-680565840CDC}"/>
                </a:ext>
              </a:extLst>
            </p:cNvPr>
            <p:cNvSpPr txBox="1"/>
            <p:nvPr/>
          </p:nvSpPr>
          <p:spPr>
            <a:xfrm>
              <a:off x="4364945" y="2385080"/>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dirty="0">
                  <a:solidFill>
                    <a:schemeClr val="bg1"/>
                  </a:solidFill>
                  <a:ea typeface="+mn-lt"/>
                  <a:cs typeface="+mn-lt"/>
                </a:rPr>
                <a:t>A</a:t>
              </a:r>
              <a:endParaRPr lang="en-US" dirty="0">
                <a:solidFill>
                  <a:schemeClr val="bg1"/>
                </a:solidFill>
                <a:ea typeface="+mn-lt"/>
                <a:cs typeface="+mn-lt"/>
              </a:endParaRPr>
            </a:p>
          </p:txBody>
        </p:sp>
      </p:grpSp>
      <p:grpSp>
        <p:nvGrpSpPr>
          <p:cNvPr id="22" name="Group 21">
            <a:extLst>
              <a:ext uri="{FF2B5EF4-FFF2-40B4-BE49-F238E27FC236}">
                <a16:creationId xmlns:a16="http://schemas.microsoft.com/office/drawing/2014/main" id="{4D3B54A9-8AF1-E624-0FA7-81A4CC0C1CFA}"/>
              </a:ext>
            </a:extLst>
          </p:cNvPr>
          <p:cNvGrpSpPr/>
          <p:nvPr/>
        </p:nvGrpSpPr>
        <p:grpSpPr>
          <a:xfrm>
            <a:off x="6499205" y="1574375"/>
            <a:ext cx="407114" cy="338554"/>
            <a:chOff x="4364945" y="2385080"/>
            <a:chExt cx="407114" cy="338554"/>
          </a:xfrm>
        </p:grpSpPr>
        <p:sp>
          <p:nvSpPr>
            <p:cNvPr id="23" name="Oval 22">
              <a:extLst>
                <a:ext uri="{FF2B5EF4-FFF2-40B4-BE49-F238E27FC236}">
                  <a16:creationId xmlns:a16="http://schemas.microsoft.com/office/drawing/2014/main" id="{8514E986-86D1-CFC1-AA84-CE7F04367422}"/>
                </a:ext>
              </a:extLst>
            </p:cNvPr>
            <p:cNvSpPr/>
            <p:nvPr/>
          </p:nvSpPr>
          <p:spPr>
            <a:xfrm>
              <a:off x="4446010" y="2432771"/>
              <a:ext cx="258475" cy="2584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6C5AAFE1-2600-BA56-CAD3-1877867D6D99}"/>
                </a:ext>
              </a:extLst>
            </p:cNvPr>
            <p:cNvSpPr txBox="1"/>
            <p:nvPr/>
          </p:nvSpPr>
          <p:spPr>
            <a:xfrm>
              <a:off x="4364945" y="2385080"/>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dirty="0">
                  <a:solidFill>
                    <a:schemeClr val="bg1"/>
                  </a:solidFill>
                  <a:ea typeface="+mn-lt"/>
                  <a:cs typeface="+mn-lt"/>
                </a:rPr>
                <a:t>B</a:t>
              </a:r>
              <a:endParaRPr lang="en-US" dirty="0">
                <a:solidFill>
                  <a:schemeClr val="bg1"/>
                </a:solidFill>
                <a:ea typeface="+mn-lt"/>
                <a:cs typeface="+mn-lt"/>
              </a:endParaRPr>
            </a:p>
          </p:txBody>
        </p:sp>
      </p:grpSp>
      <p:grpSp>
        <p:nvGrpSpPr>
          <p:cNvPr id="25" name="Group 24">
            <a:extLst>
              <a:ext uri="{FF2B5EF4-FFF2-40B4-BE49-F238E27FC236}">
                <a16:creationId xmlns:a16="http://schemas.microsoft.com/office/drawing/2014/main" id="{0A5CB304-6BBF-D889-5DEE-F4D4E5804428}"/>
              </a:ext>
            </a:extLst>
          </p:cNvPr>
          <p:cNvGrpSpPr/>
          <p:nvPr/>
        </p:nvGrpSpPr>
        <p:grpSpPr>
          <a:xfrm>
            <a:off x="6363222" y="2253285"/>
            <a:ext cx="407114" cy="338554"/>
            <a:chOff x="4364945" y="2385080"/>
            <a:chExt cx="407114" cy="338554"/>
          </a:xfrm>
        </p:grpSpPr>
        <p:sp>
          <p:nvSpPr>
            <p:cNvPr id="26" name="Oval 25">
              <a:extLst>
                <a:ext uri="{FF2B5EF4-FFF2-40B4-BE49-F238E27FC236}">
                  <a16:creationId xmlns:a16="http://schemas.microsoft.com/office/drawing/2014/main" id="{3CFE250A-B72C-49BC-6A47-4C871F38A605}"/>
                </a:ext>
              </a:extLst>
            </p:cNvPr>
            <p:cNvSpPr/>
            <p:nvPr/>
          </p:nvSpPr>
          <p:spPr>
            <a:xfrm>
              <a:off x="4446010" y="2432771"/>
              <a:ext cx="258475" cy="2584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364301E0-A80D-20C6-38F9-8F42A3475A64}"/>
                </a:ext>
              </a:extLst>
            </p:cNvPr>
            <p:cNvSpPr txBox="1"/>
            <p:nvPr/>
          </p:nvSpPr>
          <p:spPr>
            <a:xfrm>
              <a:off x="4364945" y="2385080"/>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dirty="0">
                  <a:solidFill>
                    <a:schemeClr val="bg1"/>
                  </a:solidFill>
                  <a:ea typeface="+mn-lt"/>
                  <a:cs typeface="+mn-lt"/>
                </a:rPr>
                <a:t>C</a:t>
              </a:r>
              <a:endParaRPr lang="en-US" dirty="0">
                <a:solidFill>
                  <a:schemeClr val="bg1"/>
                </a:solidFill>
                <a:ea typeface="+mn-lt"/>
                <a:cs typeface="+mn-lt"/>
              </a:endParaRPr>
            </a:p>
          </p:txBody>
        </p:sp>
      </p:grpSp>
      <p:grpSp>
        <p:nvGrpSpPr>
          <p:cNvPr id="28" name="Group 27">
            <a:extLst>
              <a:ext uri="{FF2B5EF4-FFF2-40B4-BE49-F238E27FC236}">
                <a16:creationId xmlns:a16="http://schemas.microsoft.com/office/drawing/2014/main" id="{7717ADC2-E765-61DE-17AF-DD438A5C0D60}"/>
              </a:ext>
            </a:extLst>
          </p:cNvPr>
          <p:cNvGrpSpPr/>
          <p:nvPr/>
        </p:nvGrpSpPr>
        <p:grpSpPr>
          <a:xfrm>
            <a:off x="7065438" y="817947"/>
            <a:ext cx="407114" cy="338554"/>
            <a:chOff x="4364945" y="2385080"/>
            <a:chExt cx="407114" cy="338554"/>
          </a:xfrm>
        </p:grpSpPr>
        <p:sp>
          <p:nvSpPr>
            <p:cNvPr id="29" name="Oval 28">
              <a:extLst>
                <a:ext uri="{FF2B5EF4-FFF2-40B4-BE49-F238E27FC236}">
                  <a16:creationId xmlns:a16="http://schemas.microsoft.com/office/drawing/2014/main" id="{41643CD6-1694-858A-C190-D8AD6930FD5A}"/>
                </a:ext>
              </a:extLst>
            </p:cNvPr>
            <p:cNvSpPr/>
            <p:nvPr/>
          </p:nvSpPr>
          <p:spPr>
            <a:xfrm>
              <a:off x="4446010" y="2432771"/>
              <a:ext cx="258475" cy="2584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3A252EC3-A1EC-696C-7446-1526339EC5F7}"/>
                </a:ext>
              </a:extLst>
            </p:cNvPr>
            <p:cNvSpPr txBox="1"/>
            <p:nvPr/>
          </p:nvSpPr>
          <p:spPr>
            <a:xfrm>
              <a:off x="4364945" y="2385080"/>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dirty="0">
                  <a:solidFill>
                    <a:schemeClr val="bg1"/>
                  </a:solidFill>
                  <a:ea typeface="+mn-lt"/>
                  <a:cs typeface="+mn-lt"/>
                </a:rPr>
                <a:t>D</a:t>
              </a:r>
              <a:endParaRPr lang="en-US" dirty="0">
                <a:solidFill>
                  <a:schemeClr val="bg1"/>
                </a:solidFill>
                <a:ea typeface="+mn-lt"/>
                <a:cs typeface="+mn-lt"/>
              </a:endParaRPr>
            </a:p>
          </p:txBody>
        </p:sp>
      </p:grpSp>
      <p:grpSp>
        <p:nvGrpSpPr>
          <p:cNvPr id="33" name="Group 32">
            <a:extLst>
              <a:ext uri="{FF2B5EF4-FFF2-40B4-BE49-F238E27FC236}">
                <a16:creationId xmlns:a16="http://schemas.microsoft.com/office/drawing/2014/main" id="{69D2A815-AC0B-11AD-2502-363FE60C81E7}"/>
              </a:ext>
            </a:extLst>
          </p:cNvPr>
          <p:cNvGrpSpPr/>
          <p:nvPr/>
        </p:nvGrpSpPr>
        <p:grpSpPr>
          <a:xfrm>
            <a:off x="7534573" y="758125"/>
            <a:ext cx="407114" cy="338554"/>
            <a:chOff x="4364945" y="2385080"/>
            <a:chExt cx="407114" cy="338554"/>
          </a:xfrm>
        </p:grpSpPr>
        <p:sp>
          <p:nvSpPr>
            <p:cNvPr id="34" name="Oval 33">
              <a:extLst>
                <a:ext uri="{FF2B5EF4-FFF2-40B4-BE49-F238E27FC236}">
                  <a16:creationId xmlns:a16="http://schemas.microsoft.com/office/drawing/2014/main" id="{34AC11B3-9ECC-33C7-6D90-C278A494C875}"/>
                </a:ext>
              </a:extLst>
            </p:cNvPr>
            <p:cNvSpPr/>
            <p:nvPr/>
          </p:nvSpPr>
          <p:spPr>
            <a:xfrm>
              <a:off x="4446010" y="2432771"/>
              <a:ext cx="258475" cy="2584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60F12833-9109-8CDB-863B-52594D5C2300}"/>
                </a:ext>
              </a:extLst>
            </p:cNvPr>
            <p:cNvSpPr txBox="1"/>
            <p:nvPr/>
          </p:nvSpPr>
          <p:spPr>
            <a:xfrm>
              <a:off x="4364945" y="2385080"/>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dirty="0">
                  <a:solidFill>
                    <a:schemeClr val="bg1"/>
                  </a:solidFill>
                  <a:ea typeface="+mn-lt"/>
                  <a:cs typeface="+mn-lt"/>
                </a:rPr>
                <a:t>E</a:t>
              </a:r>
              <a:endParaRPr lang="en-US" dirty="0">
                <a:solidFill>
                  <a:schemeClr val="bg1"/>
                </a:solidFill>
                <a:ea typeface="+mn-lt"/>
                <a:cs typeface="+mn-lt"/>
              </a:endParaRPr>
            </a:p>
          </p:txBody>
        </p:sp>
      </p:grpSp>
      <p:grpSp>
        <p:nvGrpSpPr>
          <p:cNvPr id="36" name="Group 35">
            <a:extLst>
              <a:ext uri="{FF2B5EF4-FFF2-40B4-BE49-F238E27FC236}">
                <a16:creationId xmlns:a16="http://schemas.microsoft.com/office/drawing/2014/main" id="{8F735B9C-0468-86D8-E9AC-8DDDEE2C1AA1}"/>
              </a:ext>
            </a:extLst>
          </p:cNvPr>
          <p:cNvGrpSpPr/>
          <p:nvPr/>
        </p:nvGrpSpPr>
        <p:grpSpPr>
          <a:xfrm>
            <a:off x="8015078" y="1241842"/>
            <a:ext cx="407114" cy="338554"/>
            <a:chOff x="4364945" y="2385080"/>
            <a:chExt cx="407114" cy="338554"/>
          </a:xfrm>
        </p:grpSpPr>
        <p:sp>
          <p:nvSpPr>
            <p:cNvPr id="39" name="Oval 38">
              <a:extLst>
                <a:ext uri="{FF2B5EF4-FFF2-40B4-BE49-F238E27FC236}">
                  <a16:creationId xmlns:a16="http://schemas.microsoft.com/office/drawing/2014/main" id="{7094CE37-D7B4-D47E-0187-90B7662D3224}"/>
                </a:ext>
              </a:extLst>
            </p:cNvPr>
            <p:cNvSpPr/>
            <p:nvPr/>
          </p:nvSpPr>
          <p:spPr>
            <a:xfrm>
              <a:off x="4446010" y="2432771"/>
              <a:ext cx="258475" cy="2584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a:extLst>
                <a:ext uri="{FF2B5EF4-FFF2-40B4-BE49-F238E27FC236}">
                  <a16:creationId xmlns:a16="http://schemas.microsoft.com/office/drawing/2014/main" id="{79BE0311-0400-CBE5-1D2C-3C760472B6E7}"/>
                </a:ext>
              </a:extLst>
            </p:cNvPr>
            <p:cNvSpPr txBox="1"/>
            <p:nvPr/>
          </p:nvSpPr>
          <p:spPr>
            <a:xfrm>
              <a:off x="4364945" y="2385080"/>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dirty="0">
                  <a:solidFill>
                    <a:schemeClr val="bg1"/>
                  </a:solidFill>
                  <a:ea typeface="+mn-lt"/>
                  <a:cs typeface="+mn-lt"/>
                </a:rPr>
                <a:t>F</a:t>
              </a:r>
              <a:endParaRPr lang="en-US" dirty="0">
                <a:solidFill>
                  <a:schemeClr val="bg1"/>
                </a:solidFill>
                <a:ea typeface="+mn-lt"/>
                <a:cs typeface="+mn-lt"/>
              </a:endParaRPr>
            </a:p>
          </p:txBody>
        </p:sp>
      </p:grpSp>
      <p:grpSp>
        <p:nvGrpSpPr>
          <p:cNvPr id="41" name="Group 40">
            <a:extLst>
              <a:ext uri="{FF2B5EF4-FFF2-40B4-BE49-F238E27FC236}">
                <a16:creationId xmlns:a16="http://schemas.microsoft.com/office/drawing/2014/main" id="{83190A74-48BD-103D-21E8-03ADD9DB5205}"/>
              </a:ext>
            </a:extLst>
          </p:cNvPr>
          <p:cNvGrpSpPr/>
          <p:nvPr/>
        </p:nvGrpSpPr>
        <p:grpSpPr>
          <a:xfrm>
            <a:off x="7463991" y="2316418"/>
            <a:ext cx="407114" cy="338554"/>
            <a:chOff x="4364945" y="2385080"/>
            <a:chExt cx="407114" cy="338554"/>
          </a:xfrm>
        </p:grpSpPr>
        <p:sp>
          <p:nvSpPr>
            <p:cNvPr id="42" name="Oval 41">
              <a:extLst>
                <a:ext uri="{FF2B5EF4-FFF2-40B4-BE49-F238E27FC236}">
                  <a16:creationId xmlns:a16="http://schemas.microsoft.com/office/drawing/2014/main" id="{369BC160-0A37-4FA7-E275-051246118139}"/>
                </a:ext>
              </a:extLst>
            </p:cNvPr>
            <p:cNvSpPr/>
            <p:nvPr/>
          </p:nvSpPr>
          <p:spPr>
            <a:xfrm>
              <a:off x="4446010" y="2432771"/>
              <a:ext cx="258475" cy="2584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a:extLst>
                <a:ext uri="{FF2B5EF4-FFF2-40B4-BE49-F238E27FC236}">
                  <a16:creationId xmlns:a16="http://schemas.microsoft.com/office/drawing/2014/main" id="{578942B8-1567-C2D1-2AB5-E2DCD639D3B0}"/>
                </a:ext>
              </a:extLst>
            </p:cNvPr>
            <p:cNvSpPr txBox="1"/>
            <p:nvPr/>
          </p:nvSpPr>
          <p:spPr>
            <a:xfrm>
              <a:off x="4364945" y="2385080"/>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dirty="0">
                  <a:solidFill>
                    <a:schemeClr val="bg1"/>
                  </a:solidFill>
                  <a:ea typeface="+mn-lt"/>
                  <a:cs typeface="+mn-lt"/>
                </a:rPr>
                <a:t>G</a:t>
              </a:r>
              <a:endParaRPr lang="en-US" dirty="0">
                <a:solidFill>
                  <a:schemeClr val="bg1"/>
                </a:solidFill>
                <a:ea typeface="+mn-lt"/>
                <a:cs typeface="+mn-lt"/>
              </a:endParaRPr>
            </a:p>
          </p:txBody>
        </p:sp>
      </p:grpSp>
      <p:grpSp>
        <p:nvGrpSpPr>
          <p:cNvPr id="44" name="Group 43">
            <a:extLst>
              <a:ext uri="{FF2B5EF4-FFF2-40B4-BE49-F238E27FC236}">
                <a16:creationId xmlns:a16="http://schemas.microsoft.com/office/drawing/2014/main" id="{E87AC4C3-5968-BA57-61D7-C879C3937281}"/>
              </a:ext>
            </a:extLst>
          </p:cNvPr>
          <p:cNvGrpSpPr/>
          <p:nvPr/>
        </p:nvGrpSpPr>
        <p:grpSpPr>
          <a:xfrm>
            <a:off x="5823906" y="3690207"/>
            <a:ext cx="407114" cy="338554"/>
            <a:chOff x="4364945" y="2385080"/>
            <a:chExt cx="407114" cy="338554"/>
          </a:xfrm>
        </p:grpSpPr>
        <p:sp>
          <p:nvSpPr>
            <p:cNvPr id="45" name="Oval 44">
              <a:extLst>
                <a:ext uri="{FF2B5EF4-FFF2-40B4-BE49-F238E27FC236}">
                  <a16:creationId xmlns:a16="http://schemas.microsoft.com/office/drawing/2014/main" id="{4BF08D61-BA31-E624-06D7-734FDFCF3F8D}"/>
                </a:ext>
              </a:extLst>
            </p:cNvPr>
            <p:cNvSpPr/>
            <p:nvPr/>
          </p:nvSpPr>
          <p:spPr>
            <a:xfrm>
              <a:off x="4446010" y="2432771"/>
              <a:ext cx="258475" cy="2584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a:extLst>
                <a:ext uri="{FF2B5EF4-FFF2-40B4-BE49-F238E27FC236}">
                  <a16:creationId xmlns:a16="http://schemas.microsoft.com/office/drawing/2014/main" id="{2105B9E3-14B5-C0D2-87F5-BF663973A756}"/>
                </a:ext>
              </a:extLst>
            </p:cNvPr>
            <p:cNvSpPr txBox="1"/>
            <p:nvPr/>
          </p:nvSpPr>
          <p:spPr>
            <a:xfrm>
              <a:off x="4364945" y="2385080"/>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dirty="0">
                  <a:solidFill>
                    <a:schemeClr val="bg1"/>
                  </a:solidFill>
                  <a:ea typeface="+mn-lt"/>
                  <a:cs typeface="+mn-lt"/>
                </a:rPr>
                <a:t>H</a:t>
              </a:r>
              <a:endParaRPr lang="en-US" dirty="0">
                <a:solidFill>
                  <a:schemeClr val="bg1"/>
                </a:solidFill>
                <a:ea typeface="+mn-lt"/>
                <a:cs typeface="+mn-lt"/>
              </a:endParaRPr>
            </a:p>
          </p:txBody>
        </p:sp>
      </p:grpSp>
      <p:grpSp>
        <p:nvGrpSpPr>
          <p:cNvPr id="47" name="Group 46">
            <a:extLst>
              <a:ext uri="{FF2B5EF4-FFF2-40B4-BE49-F238E27FC236}">
                <a16:creationId xmlns:a16="http://schemas.microsoft.com/office/drawing/2014/main" id="{59F849DF-0FC2-BB97-AC16-D003088C0718}"/>
              </a:ext>
            </a:extLst>
          </p:cNvPr>
          <p:cNvGrpSpPr/>
          <p:nvPr/>
        </p:nvGrpSpPr>
        <p:grpSpPr>
          <a:xfrm>
            <a:off x="7738130" y="3874711"/>
            <a:ext cx="407114" cy="338554"/>
            <a:chOff x="4364945" y="2385080"/>
            <a:chExt cx="407114" cy="338554"/>
          </a:xfrm>
        </p:grpSpPr>
        <p:sp>
          <p:nvSpPr>
            <p:cNvPr id="48" name="Oval 47">
              <a:extLst>
                <a:ext uri="{FF2B5EF4-FFF2-40B4-BE49-F238E27FC236}">
                  <a16:creationId xmlns:a16="http://schemas.microsoft.com/office/drawing/2014/main" id="{50C1B3D5-517F-E920-E885-43D873248FFE}"/>
                </a:ext>
              </a:extLst>
            </p:cNvPr>
            <p:cNvSpPr/>
            <p:nvPr/>
          </p:nvSpPr>
          <p:spPr>
            <a:xfrm>
              <a:off x="4446010" y="2432771"/>
              <a:ext cx="258475" cy="2584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a:extLst>
                <a:ext uri="{FF2B5EF4-FFF2-40B4-BE49-F238E27FC236}">
                  <a16:creationId xmlns:a16="http://schemas.microsoft.com/office/drawing/2014/main" id="{91EA4A16-FBC5-6822-1D50-B94992BCBA33}"/>
                </a:ext>
              </a:extLst>
            </p:cNvPr>
            <p:cNvSpPr txBox="1"/>
            <p:nvPr/>
          </p:nvSpPr>
          <p:spPr>
            <a:xfrm>
              <a:off x="4364945" y="2385080"/>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dirty="0">
                  <a:solidFill>
                    <a:schemeClr val="bg1"/>
                  </a:solidFill>
                  <a:ea typeface="+mn-lt"/>
                  <a:cs typeface="+mn-lt"/>
                </a:rPr>
                <a:t>I</a:t>
              </a:r>
              <a:endParaRPr lang="en-US" dirty="0">
                <a:solidFill>
                  <a:schemeClr val="bg1"/>
                </a:solidFill>
                <a:ea typeface="+mn-lt"/>
                <a:cs typeface="+mn-lt"/>
              </a:endParaRPr>
            </a:p>
          </p:txBody>
        </p:sp>
      </p:grpSp>
    </p:spTree>
    <p:custDataLst>
      <p:tags r:id="rId1"/>
    </p:custDataLst>
    <p:extLst>
      <p:ext uri="{BB962C8B-B14F-4D97-AF65-F5344CB8AC3E}">
        <p14:creationId xmlns:p14="http://schemas.microsoft.com/office/powerpoint/2010/main" val="35710998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935632-C48E-BE14-24F7-D1BB99BD4C5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3ED8EC8-1CAE-2AC5-883D-D590F2340286}"/>
              </a:ext>
            </a:extLst>
          </p:cNvPr>
          <p:cNvSpPr>
            <a:spLocks noGrp="1"/>
          </p:cNvSpPr>
          <p:nvPr>
            <p:ph type="title"/>
          </p:nvPr>
        </p:nvSpPr>
        <p:spPr/>
        <p:txBody>
          <a:bodyPr/>
          <a:lstStyle/>
          <a:p>
            <a:r>
              <a:rPr lang="en-US" dirty="0"/>
              <a:t>ACTk Cartridge overview</a:t>
            </a:r>
            <a:r>
              <a:rPr lang="en-US" sz="1400" dirty="0"/>
              <a:t>– cont’d</a:t>
            </a:r>
          </a:p>
        </p:txBody>
      </p:sp>
      <p:sp>
        <p:nvSpPr>
          <p:cNvPr id="5" name="Slide Number Placeholder 4">
            <a:extLst>
              <a:ext uri="{FF2B5EF4-FFF2-40B4-BE49-F238E27FC236}">
                <a16:creationId xmlns:a16="http://schemas.microsoft.com/office/drawing/2014/main" id="{A27FB9F3-6B8E-7678-20C9-D88536DE2E35}"/>
              </a:ext>
            </a:extLst>
          </p:cNvPr>
          <p:cNvSpPr>
            <a:spLocks noGrp="1"/>
          </p:cNvSpPr>
          <p:nvPr>
            <p:ph type="sldNum" sz="quarter" idx="10"/>
          </p:nvPr>
        </p:nvSpPr>
        <p:spPr/>
        <p:txBody>
          <a:bodyPr/>
          <a:lstStyle/>
          <a:p>
            <a:r>
              <a:rPr lang="en-IN" dirty="0"/>
              <a:t>|    </a:t>
            </a:r>
            <a:fld id="{7B2119CD-3B2D-4CEB-B404-D2E3F8CD6D69}" type="slidenum">
              <a:rPr lang="en-IN" smtClean="0"/>
              <a:pPr/>
              <a:t>12</a:t>
            </a:fld>
            <a:endParaRPr lang="en-IN" dirty="0"/>
          </a:p>
        </p:txBody>
      </p:sp>
      <p:grpSp>
        <p:nvGrpSpPr>
          <p:cNvPr id="15" name="Group 14">
            <a:extLst>
              <a:ext uri="{FF2B5EF4-FFF2-40B4-BE49-F238E27FC236}">
                <a16:creationId xmlns:a16="http://schemas.microsoft.com/office/drawing/2014/main" id="{321968D3-B0B8-2B17-D963-0E641A504C92}"/>
              </a:ext>
            </a:extLst>
          </p:cNvPr>
          <p:cNvGrpSpPr/>
          <p:nvPr/>
        </p:nvGrpSpPr>
        <p:grpSpPr>
          <a:xfrm>
            <a:off x="5518180" y="1170383"/>
            <a:ext cx="2149303" cy="3314064"/>
            <a:chOff x="6396954" y="779448"/>
            <a:chExt cx="2149303" cy="3314064"/>
          </a:xfrm>
        </p:grpSpPr>
        <p:pic>
          <p:nvPicPr>
            <p:cNvPr id="4" name="Picture 3" descr="A close-up of a cassette tape&#10;&#10;AI-generated content may be incorrect.">
              <a:extLst>
                <a:ext uri="{FF2B5EF4-FFF2-40B4-BE49-F238E27FC236}">
                  <a16:creationId xmlns:a16="http://schemas.microsoft.com/office/drawing/2014/main" id="{35145527-197B-AA9E-7B06-AAD4BEAE97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6954" y="779448"/>
              <a:ext cx="2149303" cy="3174845"/>
            </a:xfrm>
            <a:prstGeom prst="rect">
              <a:avLst/>
            </a:prstGeom>
          </p:spPr>
        </p:pic>
        <p:sp>
          <p:nvSpPr>
            <p:cNvPr id="2" name="Oval 1">
              <a:extLst>
                <a:ext uri="{FF2B5EF4-FFF2-40B4-BE49-F238E27FC236}">
                  <a16:creationId xmlns:a16="http://schemas.microsoft.com/office/drawing/2014/main" id="{37FD0E68-33A0-8350-6F4E-852DE74E1DAD}"/>
                </a:ext>
              </a:extLst>
            </p:cNvPr>
            <p:cNvSpPr/>
            <p:nvPr/>
          </p:nvSpPr>
          <p:spPr>
            <a:xfrm>
              <a:off x="6650090" y="1164967"/>
              <a:ext cx="296426" cy="296426"/>
            </a:xfrm>
            <a:prstGeom prst="ellipse">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dirty="0"/>
                <a:t>A</a:t>
              </a:r>
            </a:p>
          </p:txBody>
        </p:sp>
        <p:sp>
          <p:nvSpPr>
            <p:cNvPr id="7" name="Oval 6">
              <a:extLst>
                <a:ext uri="{FF2B5EF4-FFF2-40B4-BE49-F238E27FC236}">
                  <a16:creationId xmlns:a16="http://schemas.microsoft.com/office/drawing/2014/main" id="{4F413C9E-F808-DC25-308A-03DFF079C3D2}"/>
                </a:ext>
              </a:extLst>
            </p:cNvPr>
            <p:cNvSpPr/>
            <p:nvPr/>
          </p:nvSpPr>
          <p:spPr>
            <a:xfrm>
              <a:off x="7043984" y="1907825"/>
              <a:ext cx="296426" cy="296426"/>
            </a:xfrm>
            <a:prstGeom prst="ellipse">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dirty="0"/>
                <a:t>B</a:t>
              </a:r>
            </a:p>
          </p:txBody>
        </p:sp>
        <p:sp>
          <p:nvSpPr>
            <p:cNvPr id="8" name="Oval 7">
              <a:extLst>
                <a:ext uri="{FF2B5EF4-FFF2-40B4-BE49-F238E27FC236}">
                  <a16:creationId xmlns:a16="http://schemas.microsoft.com/office/drawing/2014/main" id="{80C40A45-2299-3607-6E46-12EB32056F2E}"/>
                </a:ext>
              </a:extLst>
            </p:cNvPr>
            <p:cNvSpPr/>
            <p:nvPr/>
          </p:nvSpPr>
          <p:spPr>
            <a:xfrm>
              <a:off x="6798303" y="3420691"/>
              <a:ext cx="296426" cy="296426"/>
            </a:xfrm>
            <a:prstGeom prst="ellipse">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dirty="0"/>
                <a:t>C</a:t>
              </a:r>
            </a:p>
          </p:txBody>
        </p:sp>
        <p:sp>
          <p:nvSpPr>
            <p:cNvPr id="9" name="Oval 8">
              <a:extLst>
                <a:ext uri="{FF2B5EF4-FFF2-40B4-BE49-F238E27FC236}">
                  <a16:creationId xmlns:a16="http://schemas.microsoft.com/office/drawing/2014/main" id="{89082227-339E-8A63-2EB7-ABA076674FB0}"/>
                </a:ext>
              </a:extLst>
            </p:cNvPr>
            <p:cNvSpPr/>
            <p:nvPr/>
          </p:nvSpPr>
          <p:spPr>
            <a:xfrm>
              <a:off x="8106982" y="2414545"/>
              <a:ext cx="296426" cy="296426"/>
            </a:xfrm>
            <a:prstGeom prst="ellipse">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dirty="0"/>
                <a:t>F</a:t>
              </a:r>
            </a:p>
          </p:txBody>
        </p:sp>
        <p:sp>
          <p:nvSpPr>
            <p:cNvPr id="10" name="Oval 9">
              <a:extLst>
                <a:ext uri="{FF2B5EF4-FFF2-40B4-BE49-F238E27FC236}">
                  <a16:creationId xmlns:a16="http://schemas.microsoft.com/office/drawing/2014/main" id="{343DA956-353E-8400-E168-B536383AFFDC}"/>
                </a:ext>
              </a:extLst>
            </p:cNvPr>
            <p:cNvSpPr/>
            <p:nvPr/>
          </p:nvSpPr>
          <p:spPr>
            <a:xfrm>
              <a:off x="7340410" y="2367832"/>
              <a:ext cx="296426" cy="296426"/>
            </a:xfrm>
            <a:prstGeom prst="ellipse">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dirty="0"/>
                <a:t>D</a:t>
              </a:r>
            </a:p>
          </p:txBody>
        </p:sp>
        <p:sp>
          <p:nvSpPr>
            <p:cNvPr id="11" name="Oval 10">
              <a:extLst>
                <a:ext uri="{FF2B5EF4-FFF2-40B4-BE49-F238E27FC236}">
                  <a16:creationId xmlns:a16="http://schemas.microsoft.com/office/drawing/2014/main" id="{62FBF6D6-780B-7563-9CA7-923FB6D62DBB}"/>
                </a:ext>
              </a:extLst>
            </p:cNvPr>
            <p:cNvSpPr/>
            <p:nvPr/>
          </p:nvSpPr>
          <p:spPr>
            <a:xfrm>
              <a:off x="8106982" y="3218501"/>
              <a:ext cx="296426" cy="296426"/>
            </a:xfrm>
            <a:prstGeom prst="ellipse">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dirty="0"/>
                <a:t>E</a:t>
              </a:r>
            </a:p>
          </p:txBody>
        </p:sp>
        <p:sp>
          <p:nvSpPr>
            <p:cNvPr id="20" name="Text Box 19">
              <a:extLst>
                <a:ext uri="{FF2B5EF4-FFF2-40B4-BE49-F238E27FC236}">
                  <a16:creationId xmlns:a16="http://schemas.microsoft.com/office/drawing/2014/main" id="{E906D5B8-3A05-109A-CE99-CE28C002F7EA}"/>
                </a:ext>
              </a:extLst>
            </p:cNvPr>
            <p:cNvSpPr txBox="1">
              <a:spLocks noChangeArrowheads="1"/>
            </p:cNvSpPr>
            <p:nvPr/>
          </p:nvSpPr>
          <p:spPr bwMode="auto">
            <a:xfrm>
              <a:off x="6650090" y="782845"/>
              <a:ext cx="616980" cy="400110"/>
            </a:xfrm>
            <a:prstGeom prst="rect">
              <a:avLst/>
            </a:prstGeom>
            <a:noFill/>
            <a:ln>
              <a:noFill/>
            </a:ln>
            <a:effectLst/>
          </p:spPr>
          <p:txBody>
            <a:bodyPr wrap="square" lIns="0" tIns="91440" rIns="0" bIns="9144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spcBef>
                  <a:spcPct val="50000"/>
                </a:spcBef>
              </a:pPr>
              <a:r>
                <a:rPr lang="en-US" altLang="en-US" sz="1400" b="1" dirty="0">
                  <a:solidFill>
                    <a:schemeClr val="accent1"/>
                  </a:solidFill>
                </a:rPr>
                <a:t>TOP</a:t>
              </a:r>
            </a:p>
          </p:txBody>
        </p:sp>
        <p:sp>
          <p:nvSpPr>
            <p:cNvPr id="21" name="Text Box 19">
              <a:extLst>
                <a:ext uri="{FF2B5EF4-FFF2-40B4-BE49-F238E27FC236}">
                  <a16:creationId xmlns:a16="http://schemas.microsoft.com/office/drawing/2014/main" id="{6E9ECFFA-0652-81F0-AE16-5968EFAAC29E}"/>
                </a:ext>
              </a:extLst>
            </p:cNvPr>
            <p:cNvSpPr txBox="1">
              <a:spLocks noChangeArrowheads="1"/>
            </p:cNvSpPr>
            <p:nvPr/>
          </p:nvSpPr>
          <p:spPr bwMode="auto">
            <a:xfrm>
              <a:off x="6802432" y="3693402"/>
              <a:ext cx="834404" cy="400110"/>
            </a:xfrm>
            <a:prstGeom prst="rect">
              <a:avLst/>
            </a:prstGeom>
            <a:noFill/>
            <a:ln>
              <a:noFill/>
            </a:ln>
            <a:effectLst/>
          </p:spPr>
          <p:txBody>
            <a:bodyPr wrap="square" lIns="0" tIns="91440" rIns="0" bIns="9144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spcBef>
                  <a:spcPct val="50000"/>
                </a:spcBef>
              </a:pPr>
              <a:r>
                <a:rPr lang="en-US" altLang="en-US" sz="1400" b="1" dirty="0">
                  <a:solidFill>
                    <a:schemeClr val="accent1"/>
                  </a:solidFill>
                </a:rPr>
                <a:t>BOTTOM</a:t>
              </a:r>
            </a:p>
          </p:txBody>
        </p:sp>
        <p:cxnSp>
          <p:nvCxnSpPr>
            <p:cNvPr id="22" name="Straight Connector 21">
              <a:extLst>
                <a:ext uri="{FF2B5EF4-FFF2-40B4-BE49-F238E27FC236}">
                  <a16:creationId xmlns:a16="http://schemas.microsoft.com/office/drawing/2014/main" id="{EBC8DF1A-502F-7E29-6980-BA55F08674A2}"/>
                </a:ext>
              </a:extLst>
            </p:cNvPr>
            <p:cNvCxnSpPr>
              <a:cxnSpLocks/>
              <a:stCxn id="10" idx="7"/>
            </p:cNvCxnSpPr>
            <p:nvPr/>
          </p:nvCxnSpPr>
          <p:spPr>
            <a:xfrm flipV="1">
              <a:off x="7593425" y="2307955"/>
              <a:ext cx="118618" cy="103288"/>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12" name="Content Placeholder 2">
            <a:extLst>
              <a:ext uri="{FF2B5EF4-FFF2-40B4-BE49-F238E27FC236}">
                <a16:creationId xmlns:a16="http://schemas.microsoft.com/office/drawing/2014/main" id="{52D0EA16-D163-6235-42C6-677C89E9EAEB}"/>
              </a:ext>
            </a:extLst>
          </p:cNvPr>
          <p:cNvSpPr txBox="1">
            <a:spLocks/>
          </p:cNvSpPr>
          <p:nvPr/>
        </p:nvSpPr>
        <p:spPr>
          <a:xfrm>
            <a:off x="547992" y="1313180"/>
            <a:ext cx="4667632" cy="3397250"/>
          </a:xfrm>
          <a:prstGeom prst="rect">
            <a:avLst/>
          </a:prstGeom>
        </p:spPr>
        <p:txBody>
          <a:bodyPr vert="horz" lIns="0" tIns="0" rIns="91440" bIns="45720" rtlCol="0" anchor="t">
            <a:noAutofit/>
          </a:bodyPr>
          <a:lstStyle>
            <a:lvl1pPr marL="0" indent="0" algn="l" defTabSz="914400" rtl="0" eaLnBrk="1" latinLnBrk="0" hangingPunct="1">
              <a:lnSpc>
                <a:spcPct val="100000"/>
              </a:lnSpc>
              <a:spcBef>
                <a:spcPts val="600"/>
              </a:spcBef>
              <a:buFont typeface="Arial" panose="020B0604020202020204" pitchFamily="34" charset="0"/>
              <a:buNone/>
              <a:defRPr sz="1600" b="0" kern="1200">
                <a:solidFill>
                  <a:srgbClr val="009CDE"/>
                </a:solidFill>
                <a:latin typeface="+mn-lt"/>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n-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n-lt"/>
                <a:ea typeface="+mn-ea"/>
                <a:cs typeface="+mn-cs"/>
              </a:defRPr>
            </a:lvl3pPr>
            <a:lvl4pPr marL="576263" indent="-169863"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n-lt"/>
                <a:ea typeface="+mn-ea"/>
                <a:cs typeface="+mn-cs"/>
              </a:defRPr>
            </a:lvl4pPr>
            <a:lvl5pPr marL="744538" indent="-171450"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cs typeface="Calibri"/>
              </a:rPr>
              <a:t>ANATOMY OF A CARTRIDGE</a:t>
            </a:r>
          </a:p>
          <a:p>
            <a:r>
              <a:rPr lang="en-US" sz="1400" dirty="0">
                <a:solidFill>
                  <a:schemeClr val="tx1"/>
                </a:solidFill>
                <a:cs typeface="Calibri"/>
              </a:rPr>
              <a:t>On each cartridge, there are important areas to note</a:t>
            </a:r>
            <a:endParaRPr lang="en-US" sz="1400" dirty="0">
              <a:solidFill>
                <a:schemeClr val="tx1"/>
              </a:solidFill>
              <a:ea typeface="Calibri"/>
              <a:cs typeface="Calibri"/>
            </a:endParaRPr>
          </a:p>
          <a:p>
            <a:pPr marL="0" lvl="1" indent="0">
              <a:buNone/>
            </a:pPr>
            <a:r>
              <a:rPr lang="en-US" b="1" dirty="0">
                <a:solidFill>
                  <a:schemeClr val="accent3"/>
                </a:solidFill>
                <a:cs typeface="Calibri"/>
              </a:rPr>
              <a:t>A</a:t>
            </a:r>
            <a:r>
              <a:rPr lang="en-US" dirty="0"/>
              <a:t>  Contact pads &amp; sensors (do not touch)</a:t>
            </a:r>
            <a:endParaRPr lang="en-US" dirty="0">
              <a:ea typeface="Calibri"/>
              <a:cs typeface="Calibri"/>
            </a:endParaRPr>
          </a:p>
          <a:p>
            <a:pPr marL="0" lvl="1" indent="0">
              <a:buNone/>
            </a:pPr>
            <a:r>
              <a:rPr lang="en-US" b="1" dirty="0">
                <a:solidFill>
                  <a:schemeClr val="accent3"/>
                </a:solidFill>
                <a:cs typeface="Calibri"/>
              </a:rPr>
              <a:t>B</a:t>
            </a:r>
            <a:r>
              <a:rPr lang="en-US" dirty="0"/>
              <a:t>  Calibrant Pack (do not touch)</a:t>
            </a:r>
            <a:endParaRPr lang="en-US" dirty="0">
              <a:ea typeface="Calibri"/>
              <a:cs typeface="Calibri"/>
            </a:endParaRPr>
          </a:p>
          <a:p>
            <a:pPr marL="0" lvl="1" indent="0">
              <a:buNone/>
            </a:pPr>
            <a:r>
              <a:rPr lang="en-US" b="1" dirty="0">
                <a:solidFill>
                  <a:schemeClr val="accent3"/>
                </a:solidFill>
                <a:cs typeface="Calibri"/>
              </a:rPr>
              <a:t>C</a:t>
            </a:r>
            <a:r>
              <a:rPr lang="en-US" dirty="0"/>
              <a:t>  Cartridge Closure</a:t>
            </a:r>
            <a:endParaRPr lang="en-US" dirty="0">
              <a:ea typeface="Calibri"/>
              <a:cs typeface="Calibri"/>
            </a:endParaRPr>
          </a:p>
          <a:p>
            <a:pPr marL="0" lvl="1" indent="0">
              <a:buNone/>
            </a:pPr>
            <a:r>
              <a:rPr lang="en-US" b="1" dirty="0">
                <a:solidFill>
                  <a:schemeClr val="accent3"/>
                </a:solidFill>
                <a:cs typeface="Calibri"/>
              </a:rPr>
              <a:t>D</a:t>
            </a:r>
            <a:r>
              <a:rPr lang="en-US" dirty="0"/>
              <a:t>  Fill To Mark</a:t>
            </a:r>
          </a:p>
          <a:p>
            <a:pPr marL="0" lvl="1" indent="0">
              <a:buNone/>
            </a:pPr>
            <a:r>
              <a:rPr lang="en-US" b="1" dirty="0">
                <a:solidFill>
                  <a:schemeClr val="accent3"/>
                </a:solidFill>
                <a:cs typeface="Calibri"/>
              </a:rPr>
              <a:t>E</a:t>
            </a:r>
            <a:r>
              <a:rPr lang="en-US" dirty="0"/>
              <a:t>  Sample Well</a:t>
            </a:r>
            <a:endParaRPr lang="en-US" dirty="0">
              <a:ea typeface="Calibri"/>
              <a:cs typeface="Calibri"/>
            </a:endParaRPr>
          </a:p>
          <a:p>
            <a:pPr marL="0" lvl="1" indent="0">
              <a:buNone/>
            </a:pPr>
            <a:r>
              <a:rPr lang="en-US" b="1" dirty="0">
                <a:solidFill>
                  <a:schemeClr val="accent3"/>
                </a:solidFill>
                <a:cs typeface="Calibri"/>
              </a:rPr>
              <a:t>F</a:t>
            </a:r>
            <a:r>
              <a:rPr lang="en-US" dirty="0"/>
              <a:t>  Sample Chamber</a:t>
            </a:r>
            <a:endParaRPr lang="en-US" dirty="0">
              <a:ea typeface="Calibri"/>
              <a:cs typeface="Calibri"/>
            </a:endParaRPr>
          </a:p>
          <a:p>
            <a:pPr marL="0" lvl="1" indent="0">
              <a:buNone/>
            </a:pPr>
            <a:endParaRPr lang="en-US" dirty="0"/>
          </a:p>
        </p:txBody>
      </p:sp>
    </p:spTree>
    <p:custDataLst>
      <p:tags r:id="rId1"/>
    </p:custDataLst>
    <p:extLst>
      <p:ext uri="{BB962C8B-B14F-4D97-AF65-F5344CB8AC3E}">
        <p14:creationId xmlns:p14="http://schemas.microsoft.com/office/powerpoint/2010/main" val="15426338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245CC-C74C-2F45-8E89-BA9F009EDBF2}"/>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51955D95-94D4-94CB-8099-0CF292AE6FAF}"/>
              </a:ext>
            </a:extLst>
          </p:cNvPr>
          <p:cNvSpPr/>
          <p:nvPr/>
        </p:nvSpPr>
        <p:spPr>
          <a:xfrm>
            <a:off x="0" y="0"/>
            <a:ext cx="9144000" cy="51435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009CDE"/>
          </a:solidFill>
        </p:spPr>
        <p:txBody>
          <a:bodyPr wrap="square" lIns="0" tIns="0" rIns="0" bIns="0" rtlCol="0"/>
          <a:lstStyle/>
          <a:p>
            <a:endParaRPr dirty="0"/>
          </a:p>
        </p:txBody>
      </p:sp>
      <p:sp>
        <p:nvSpPr>
          <p:cNvPr id="12" name="Text Placeholder 2">
            <a:extLst>
              <a:ext uri="{FF2B5EF4-FFF2-40B4-BE49-F238E27FC236}">
                <a16:creationId xmlns:a16="http://schemas.microsoft.com/office/drawing/2014/main" id="{18825B45-BEF0-E202-4C1D-2CCE9F0EE7FD}"/>
              </a:ext>
            </a:extLst>
          </p:cNvPr>
          <p:cNvSpPr txBox="1">
            <a:spLocks/>
          </p:cNvSpPr>
          <p:nvPr/>
        </p:nvSpPr>
        <p:spPr>
          <a:xfrm>
            <a:off x="502920" y="1995814"/>
            <a:ext cx="8138160" cy="480060"/>
          </a:xfrm>
          <a:prstGeom prst="rect">
            <a:avLst/>
          </a:prstGeom>
        </p:spPr>
        <p:txBody>
          <a:bodyPr/>
          <a:lstStyle>
            <a:lvl1pPr marL="0" indent="0" algn="l" defTabSz="914400" rtl="0" eaLnBrk="1" latinLnBrk="0" hangingPunct="1">
              <a:lnSpc>
                <a:spcPct val="100000"/>
              </a:lnSpc>
              <a:spcBef>
                <a:spcPts val="600"/>
              </a:spcBef>
              <a:buFont typeface="Arial" panose="020B0604020202020204" pitchFamily="34" charset="0"/>
              <a:buNone/>
              <a:defRPr sz="1600" b="0" kern="1200">
                <a:solidFill>
                  <a:schemeClr val="tx1"/>
                </a:solidFill>
                <a:latin typeface="+mj-lt"/>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j-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200" b="0" kern="1200">
                <a:solidFill>
                  <a:schemeClr val="tx1"/>
                </a:solidFill>
                <a:latin typeface="+mj-lt"/>
                <a:ea typeface="+mn-ea"/>
                <a:cs typeface="+mn-cs"/>
              </a:defRPr>
            </a:lvl3pPr>
            <a:lvl4pPr marL="576263" indent="-169863" algn="l" defTabSz="914400" rtl="0" eaLnBrk="1" latinLnBrk="0" hangingPunct="1">
              <a:lnSpc>
                <a:spcPct val="100000"/>
              </a:lnSpc>
              <a:spcBef>
                <a:spcPts val="600"/>
              </a:spcBef>
              <a:buFont typeface="Arial" panose="020B0604020202020204" pitchFamily="34" charset="0"/>
              <a:buChar char="•"/>
              <a:defRPr sz="1100" b="0" kern="1200">
                <a:solidFill>
                  <a:schemeClr val="tx1"/>
                </a:solidFill>
                <a:latin typeface="+mj-lt"/>
                <a:ea typeface="+mn-ea"/>
                <a:cs typeface="+mn-cs"/>
              </a:defRPr>
            </a:lvl4pPr>
            <a:lvl5pPr marL="744538" indent="-171450" algn="l" defTabSz="914400" rtl="0" eaLnBrk="1" latinLnBrk="0" hangingPunct="1">
              <a:lnSpc>
                <a:spcPct val="100000"/>
              </a:lnSpc>
              <a:spcBef>
                <a:spcPts val="600"/>
              </a:spcBef>
              <a:buFont typeface="Arial" panose="020B0604020202020204" pitchFamily="34" charset="0"/>
              <a:buChar char="»"/>
              <a:defRPr sz="1100" b="0" kern="1200">
                <a:solidFill>
                  <a:schemeClr val="tx1"/>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800" dirty="0">
                <a:solidFill>
                  <a:schemeClr val="accent1"/>
                </a:solidFill>
                <a:latin typeface="+mn-lt"/>
              </a:rPr>
              <a:t>PERFORMING A PATIENT TEST</a:t>
            </a:r>
          </a:p>
        </p:txBody>
      </p:sp>
      <p:sp>
        <p:nvSpPr>
          <p:cNvPr id="13" name="Title 1">
            <a:extLst>
              <a:ext uri="{FF2B5EF4-FFF2-40B4-BE49-F238E27FC236}">
                <a16:creationId xmlns:a16="http://schemas.microsoft.com/office/drawing/2014/main" id="{770C5063-42F1-B4B6-CE47-56A13BD1542D}"/>
              </a:ext>
            </a:extLst>
          </p:cNvPr>
          <p:cNvSpPr txBox="1">
            <a:spLocks/>
          </p:cNvSpPr>
          <p:nvPr/>
        </p:nvSpPr>
        <p:spPr>
          <a:xfrm>
            <a:off x="502920" y="2331719"/>
            <a:ext cx="8138160" cy="1234440"/>
          </a:xfrm>
          <a:prstGeom prst="rect">
            <a:avLst/>
          </a:prstGeom>
        </p:spPr>
        <p:txBody>
          <a:bodyPr/>
          <a:lstStyle>
            <a:lvl1pPr algn="l" defTabSz="914400" rtl="0" eaLnBrk="1" latinLnBrk="0" hangingPunct="1">
              <a:lnSpc>
                <a:spcPct val="90000"/>
              </a:lnSpc>
              <a:spcBef>
                <a:spcPct val="0"/>
              </a:spcBef>
              <a:buNone/>
              <a:defRPr sz="2600" b="0" kern="1200" cap="none" spc="0" baseline="0">
                <a:solidFill>
                  <a:schemeClr val="accent3"/>
                </a:solidFill>
                <a:latin typeface="+mj-lt"/>
                <a:ea typeface="+mj-ea"/>
                <a:cs typeface="+mj-cs"/>
              </a:defRPr>
            </a:lvl1pPr>
          </a:lstStyle>
          <a:p>
            <a:r>
              <a:rPr lang="en-US" sz="4400" dirty="0">
                <a:solidFill>
                  <a:schemeClr val="bg1"/>
                </a:solidFill>
              </a:rPr>
              <a:t>Running a Test</a:t>
            </a:r>
          </a:p>
        </p:txBody>
      </p:sp>
    </p:spTree>
    <p:custDataLst>
      <p:tags r:id="rId1"/>
    </p:custDataLst>
    <p:extLst>
      <p:ext uri="{BB962C8B-B14F-4D97-AF65-F5344CB8AC3E}">
        <p14:creationId xmlns:p14="http://schemas.microsoft.com/office/powerpoint/2010/main" val="13625652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D919ACB-1DCB-4E22-B339-852E5877F787}"/>
              </a:ext>
            </a:extLst>
          </p:cNvPr>
          <p:cNvSpPr>
            <a:spLocks noGrp="1"/>
          </p:cNvSpPr>
          <p:nvPr>
            <p:ph type="title"/>
          </p:nvPr>
        </p:nvSpPr>
        <p:spPr/>
        <p:txBody>
          <a:bodyPr/>
          <a:lstStyle/>
          <a:p>
            <a:r>
              <a:rPr lang="en-US" dirty="0"/>
              <a:t>Before beginning</a:t>
            </a:r>
            <a:endParaRPr lang="en-US" sz="1800" i="1" dirty="0"/>
          </a:p>
        </p:txBody>
      </p:sp>
      <p:sp>
        <p:nvSpPr>
          <p:cNvPr id="5" name="Slide Number Placeholder 4">
            <a:extLst>
              <a:ext uri="{FF2B5EF4-FFF2-40B4-BE49-F238E27FC236}">
                <a16:creationId xmlns:a16="http://schemas.microsoft.com/office/drawing/2014/main" id="{A5260B99-333C-446E-8D54-221A8BBF3CA0}"/>
              </a:ext>
            </a:extLst>
          </p:cNvPr>
          <p:cNvSpPr>
            <a:spLocks noGrp="1"/>
          </p:cNvSpPr>
          <p:nvPr>
            <p:ph type="sldNum" sz="quarter" idx="10"/>
          </p:nvPr>
        </p:nvSpPr>
        <p:spPr/>
        <p:txBody>
          <a:bodyPr/>
          <a:lstStyle/>
          <a:p>
            <a:pPr>
              <a:defRPr/>
            </a:pPr>
            <a:r>
              <a:rPr lang="en-IN" dirty="0"/>
              <a:t>|    </a:t>
            </a:r>
            <a:fld id="{7B2119CD-3B2D-4CEB-B404-D2E3F8CD6D69}" type="slidenum">
              <a:rPr lang="en-IN" smtClean="0"/>
              <a:pPr>
                <a:defRPr/>
              </a:pPr>
              <a:t>14</a:t>
            </a:fld>
            <a:endParaRPr lang="en-IN" dirty="0"/>
          </a:p>
        </p:txBody>
      </p:sp>
      <p:sp>
        <p:nvSpPr>
          <p:cNvPr id="16" name="TextBox 15">
            <a:extLst>
              <a:ext uri="{FF2B5EF4-FFF2-40B4-BE49-F238E27FC236}">
                <a16:creationId xmlns:a16="http://schemas.microsoft.com/office/drawing/2014/main" id="{A810FED7-DB71-48A5-AAF6-1FEAC45175CF}"/>
              </a:ext>
            </a:extLst>
          </p:cNvPr>
          <p:cNvSpPr txBox="1"/>
          <p:nvPr/>
        </p:nvSpPr>
        <p:spPr>
          <a:xfrm>
            <a:off x="1417502" y="1465456"/>
            <a:ext cx="3514422" cy="3323987"/>
          </a:xfrm>
          <a:prstGeom prst="rect">
            <a:avLst/>
          </a:prstGeom>
          <a:noFill/>
        </p:spPr>
        <p:txBody>
          <a:bodyPr wrap="square" rtlCol="0">
            <a:spAutoFit/>
          </a:bodyPr>
          <a:lstStyle/>
          <a:p>
            <a:pPr defTabSz="514350"/>
            <a:r>
              <a:rPr lang="en-US" sz="1400" b="1" dirty="0">
                <a:solidFill>
                  <a:schemeClr val="accent3"/>
                </a:solidFill>
                <a:cs typeface="Calibri" panose="020F0502020204030204" pitchFamily="34" charset="0"/>
              </a:rPr>
              <a:t>QUICK TIPS</a:t>
            </a:r>
            <a:endParaRPr lang="en-US" sz="1400" b="1" dirty="0">
              <a:solidFill>
                <a:srgbClr val="000000"/>
              </a:solidFill>
              <a:cs typeface="Calibri" panose="020F0502020204030204" pitchFamily="34" charset="0"/>
            </a:endParaRPr>
          </a:p>
          <a:p>
            <a:pPr marL="285750" indent="-285750" defTabSz="514350">
              <a:buFont typeface="Arial" panose="020B0604020202020204" pitchFamily="34" charset="0"/>
              <a:buChar char="•"/>
            </a:pPr>
            <a:r>
              <a:rPr lang="en-US" sz="1400" dirty="0">
                <a:solidFill>
                  <a:srgbClr val="000000"/>
                </a:solidFill>
                <a:cs typeface="Calibri" panose="020F0502020204030204" pitchFamily="34" charset="0"/>
              </a:rPr>
              <a:t>For best results, the cartridge and analyzer should be at room temperature</a:t>
            </a:r>
            <a:br>
              <a:rPr lang="en-US" sz="1400" dirty="0">
                <a:solidFill>
                  <a:srgbClr val="000000"/>
                </a:solidFill>
                <a:cs typeface="Calibri" panose="020F0502020204030204" pitchFamily="34" charset="0"/>
              </a:rPr>
            </a:br>
            <a:endParaRPr lang="en-US" sz="1400" dirty="0">
              <a:solidFill>
                <a:srgbClr val="000000"/>
              </a:solidFill>
              <a:cs typeface="Calibri" panose="020F0502020204030204" pitchFamily="34" charset="0"/>
            </a:endParaRPr>
          </a:p>
          <a:p>
            <a:pPr marL="285750" indent="-285750" defTabSz="514350">
              <a:buFont typeface="Arial" panose="020B0604020202020204" pitchFamily="34" charset="0"/>
              <a:buChar char="•"/>
            </a:pPr>
            <a:r>
              <a:rPr lang="en-US" sz="1400" dirty="0">
                <a:solidFill>
                  <a:srgbClr val="000000"/>
                </a:solidFill>
                <a:cs typeface="Calibri" panose="020F0502020204030204" pitchFamily="34" charset="0"/>
              </a:rPr>
              <a:t>A cartridge should not be removed from its protective pouch until it is at room temperature (18-30 °C or 64-86 °F)</a:t>
            </a:r>
            <a:br>
              <a:rPr lang="en-US" sz="1400" dirty="0">
                <a:solidFill>
                  <a:srgbClr val="000000"/>
                </a:solidFill>
                <a:cs typeface="Calibri" panose="020F0502020204030204" pitchFamily="34" charset="0"/>
              </a:rPr>
            </a:br>
            <a:endParaRPr lang="en-US" sz="1400" dirty="0">
              <a:solidFill>
                <a:srgbClr val="000000"/>
              </a:solidFill>
              <a:cs typeface="Calibri" panose="020F0502020204030204" pitchFamily="34" charset="0"/>
            </a:endParaRPr>
          </a:p>
          <a:p>
            <a:pPr marL="285750" indent="-285750" defTabSz="514350">
              <a:buFont typeface="Arial" panose="020B0604020202020204" pitchFamily="34" charset="0"/>
              <a:buChar char="•"/>
            </a:pPr>
            <a:r>
              <a:rPr lang="en-US" sz="1400" dirty="0">
                <a:solidFill>
                  <a:srgbClr val="000000"/>
                </a:solidFill>
                <a:cs typeface="Calibri" panose="020F0502020204030204" pitchFamily="34" charset="0"/>
              </a:rPr>
              <a:t>Since condensation on a cold cartridge may prevent proper contact with the analyzer, allow refrigerated cartridges to equilibrate at room temperature for </a:t>
            </a:r>
            <a:r>
              <a:rPr lang="en-US" sz="1400" dirty="0">
                <a:solidFill>
                  <a:schemeClr val="accent3"/>
                </a:solidFill>
                <a:cs typeface="Calibri" panose="020F0502020204030204" pitchFamily="34" charset="0"/>
              </a:rPr>
              <a:t>5 minutes for a single cartridge </a:t>
            </a:r>
            <a:r>
              <a:rPr lang="en-US" sz="1400" dirty="0">
                <a:solidFill>
                  <a:srgbClr val="000000"/>
                </a:solidFill>
                <a:cs typeface="Calibri" panose="020F0502020204030204" pitchFamily="34" charset="0"/>
              </a:rPr>
              <a:t>and </a:t>
            </a:r>
            <a:r>
              <a:rPr lang="en-US" sz="1400" dirty="0">
                <a:solidFill>
                  <a:schemeClr val="accent3"/>
                </a:solidFill>
                <a:cs typeface="Calibri" panose="020F0502020204030204" pitchFamily="34" charset="0"/>
              </a:rPr>
              <a:t>1 hour for an entire box </a:t>
            </a:r>
            <a:r>
              <a:rPr lang="en-US" sz="1400" dirty="0">
                <a:solidFill>
                  <a:srgbClr val="000000"/>
                </a:solidFill>
                <a:cs typeface="Calibri" panose="020F0502020204030204" pitchFamily="34" charset="0"/>
              </a:rPr>
              <a:t>before use</a:t>
            </a:r>
          </a:p>
          <a:p>
            <a:pPr defTabSz="514350"/>
            <a:endParaRPr lang="en-US" sz="1400" dirty="0">
              <a:solidFill>
                <a:srgbClr val="000000"/>
              </a:solidFill>
              <a:cs typeface="Calibri" panose="020F0502020204030204" pitchFamily="34" charset="0"/>
            </a:endParaRPr>
          </a:p>
        </p:txBody>
      </p:sp>
      <p:pic>
        <p:nvPicPr>
          <p:cNvPr id="3" name="Picture 2" descr="A grey device with a screen&#10;&#10;Description automatically generated">
            <a:extLst>
              <a:ext uri="{FF2B5EF4-FFF2-40B4-BE49-F238E27FC236}">
                <a16:creationId xmlns:a16="http://schemas.microsoft.com/office/drawing/2014/main" id="{09C8C569-B602-13B6-1524-014CF6259D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7817" y="795547"/>
            <a:ext cx="1218811" cy="3680931"/>
          </a:xfrm>
          <a:prstGeom prst="rect">
            <a:avLst/>
          </a:prstGeom>
        </p:spPr>
      </p:pic>
      <p:pic>
        <p:nvPicPr>
          <p:cNvPr id="8" name="Picture 7">
            <a:extLst>
              <a:ext uri="{FF2B5EF4-FFF2-40B4-BE49-F238E27FC236}">
                <a16:creationId xmlns:a16="http://schemas.microsoft.com/office/drawing/2014/main" id="{346C7713-DFE5-3D97-C931-3BC1721CB7CC}"/>
              </a:ext>
            </a:extLst>
          </p:cNvPr>
          <p:cNvPicPr>
            <a:picLocks noChangeAspect="1"/>
          </p:cNvPicPr>
          <p:nvPr/>
        </p:nvPicPr>
        <p:blipFill>
          <a:blip r:embed="rId4" cstate="print">
            <a:extLst>
              <a:ext uri="{28A0092B-C50C-407E-A947-70E740481C1C}">
                <a14:useLocalDpi xmlns:a14="http://schemas.microsoft.com/office/drawing/2010/main" val="0"/>
              </a:ext>
            </a:extLst>
          </a:blip>
          <a:srcRect l="34885" r="32020"/>
          <a:stretch/>
        </p:blipFill>
        <p:spPr>
          <a:xfrm>
            <a:off x="7436940" y="797328"/>
            <a:ext cx="1205823" cy="3863989"/>
          </a:xfrm>
          <a:prstGeom prst="rect">
            <a:avLst/>
          </a:prstGeom>
        </p:spPr>
      </p:pic>
      <p:pic>
        <p:nvPicPr>
          <p:cNvPr id="10" name="Picture 9" descr="A light bulb with rays of light&#10;&#10;AI-generated content may be incorrect.">
            <a:extLst>
              <a:ext uri="{FF2B5EF4-FFF2-40B4-BE49-F238E27FC236}">
                <a16:creationId xmlns:a16="http://schemas.microsoft.com/office/drawing/2014/main" id="{FE2D11D9-EFC2-EDC4-FE20-CFA4CA4197EF}"/>
              </a:ext>
            </a:extLst>
          </p:cNvPr>
          <p:cNvPicPr>
            <a:picLocks noChangeAspect="1"/>
          </p:cNvPicPr>
          <p:nvPr/>
        </p:nvPicPr>
        <p:blipFill>
          <a:blip r:embed="rId5"/>
          <a:stretch>
            <a:fillRect/>
          </a:stretch>
        </p:blipFill>
        <p:spPr>
          <a:xfrm>
            <a:off x="501794" y="1553874"/>
            <a:ext cx="795338" cy="795338"/>
          </a:xfrm>
          <a:prstGeom prst="rect">
            <a:avLst/>
          </a:prstGeom>
        </p:spPr>
      </p:pic>
      <p:pic>
        <p:nvPicPr>
          <p:cNvPr id="4" name="Picture 3" descr="A close-up of a cassette tape&#10;&#10;AI-generated content may be incorrect.">
            <a:extLst>
              <a:ext uri="{FF2B5EF4-FFF2-40B4-BE49-F238E27FC236}">
                <a16:creationId xmlns:a16="http://schemas.microsoft.com/office/drawing/2014/main" id="{3DF89106-B627-A1BA-9088-263F2AF0B0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95820" y="3473985"/>
            <a:ext cx="811487" cy="1185048"/>
          </a:xfrm>
          <a:prstGeom prst="rect">
            <a:avLst/>
          </a:prstGeom>
        </p:spPr>
      </p:pic>
      <p:pic>
        <p:nvPicPr>
          <p:cNvPr id="9" name="Picture 8" descr="A close-up of a cassette tape&#10;&#10;AI-generated content may be incorrect.">
            <a:extLst>
              <a:ext uri="{FF2B5EF4-FFF2-40B4-BE49-F238E27FC236}">
                <a16:creationId xmlns:a16="http://schemas.microsoft.com/office/drawing/2014/main" id="{480EB0C9-4A7C-1FC1-4D73-3EDE0A36129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78352" y="3473984"/>
            <a:ext cx="811487" cy="1187333"/>
          </a:xfrm>
          <a:prstGeom prst="rect">
            <a:avLst/>
          </a:prstGeom>
        </p:spPr>
      </p:pic>
    </p:spTree>
    <p:custDataLst>
      <p:tags r:id="rId1"/>
    </p:custDataLst>
    <p:extLst>
      <p:ext uri="{BB962C8B-B14F-4D97-AF65-F5344CB8AC3E}">
        <p14:creationId xmlns:p14="http://schemas.microsoft.com/office/powerpoint/2010/main" val="28794766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D919ACB-1DCB-4E22-B339-852E5877F787}"/>
              </a:ext>
            </a:extLst>
          </p:cNvPr>
          <p:cNvSpPr>
            <a:spLocks noGrp="1"/>
          </p:cNvSpPr>
          <p:nvPr>
            <p:ph type="title"/>
          </p:nvPr>
        </p:nvSpPr>
        <p:spPr/>
        <p:txBody>
          <a:bodyPr/>
          <a:lstStyle/>
          <a:p>
            <a:r>
              <a:rPr lang="en-US" dirty="0"/>
              <a:t>Before beginning </a:t>
            </a:r>
            <a:r>
              <a:rPr lang="en-US" sz="1400" dirty="0"/>
              <a:t>– cont’d</a:t>
            </a:r>
          </a:p>
        </p:txBody>
      </p:sp>
      <p:sp>
        <p:nvSpPr>
          <p:cNvPr id="5" name="Slide Number Placeholder 4">
            <a:extLst>
              <a:ext uri="{FF2B5EF4-FFF2-40B4-BE49-F238E27FC236}">
                <a16:creationId xmlns:a16="http://schemas.microsoft.com/office/drawing/2014/main" id="{A5260B99-333C-446E-8D54-221A8BBF3CA0}"/>
              </a:ext>
            </a:extLst>
          </p:cNvPr>
          <p:cNvSpPr>
            <a:spLocks noGrp="1"/>
          </p:cNvSpPr>
          <p:nvPr>
            <p:ph type="sldNum" sz="quarter" idx="10"/>
          </p:nvPr>
        </p:nvSpPr>
        <p:spPr/>
        <p:txBody>
          <a:bodyPr/>
          <a:lstStyle/>
          <a:p>
            <a:pPr>
              <a:defRPr/>
            </a:pPr>
            <a:r>
              <a:rPr lang="en-IN" dirty="0"/>
              <a:t>|    </a:t>
            </a:r>
            <a:fld id="{7B2119CD-3B2D-4CEB-B404-D2E3F8CD6D69}" type="slidenum">
              <a:rPr lang="en-IN" smtClean="0"/>
              <a:pPr>
                <a:defRPr/>
              </a:pPr>
              <a:t>15</a:t>
            </a:fld>
            <a:endParaRPr lang="en-IN" dirty="0"/>
          </a:p>
        </p:txBody>
      </p:sp>
      <p:sp>
        <p:nvSpPr>
          <p:cNvPr id="16" name="TextBox 15">
            <a:extLst>
              <a:ext uri="{FF2B5EF4-FFF2-40B4-BE49-F238E27FC236}">
                <a16:creationId xmlns:a16="http://schemas.microsoft.com/office/drawing/2014/main" id="{A810FED7-DB71-48A5-AAF6-1FEAC45175CF}"/>
              </a:ext>
            </a:extLst>
          </p:cNvPr>
          <p:cNvSpPr txBox="1"/>
          <p:nvPr/>
        </p:nvSpPr>
        <p:spPr>
          <a:xfrm>
            <a:off x="1417502" y="1465456"/>
            <a:ext cx="3652338" cy="2677656"/>
          </a:xfrm>
          <a:prstGeom prst="rect">
            <a:avLst/>
          </a:prstGeom>
          <a:noFill/>
        </p:spPr>
        <p:txBody>
          <a:bodyPr wrap="square" rtlCol="0">
            <a:spAutoFit/>
          </a:bodyPr>
          <a:lstStyle/>
          <a:p>
            <a:pPr defTabSz="514350"/>
            <a:r>
              <a:rPr lang="en-US" sz="1400" b="1" dirty="0">
                <a:solidFill>
                  <a:schemeClr val="tx2"/>
                </a:solidFill>
                <a:cs typeface="Calibri" panose="020F0502020204030204" pitchFamily="34" charset="0"/>
              </a:rPr>
              <a:t>PRECAUTIONS</a:t>
            </a:r>
            <a:endParaRPr lang="en-US" sz="1400" b="1" dirty="0">
              <a:solidFill>
                <a:schemeClr val="tx2"/>
              </a:solidFill>
            </a:endParaRPr>
          </a:p>
          <a:p>
            <a:pPr marL="285750" indent="-285750" defTabSz="514350">
              <a:buFont typeface="Arial" panose="020B0604020202020204" pitchFamily="34" charset="0"/>
              <a:buChar char="•"/>
            </a:pPr>
            <a:r>
              <a:rPr lang="en-US" sz="1400" dirty="0">
                <a:solidFill>
                  <a:srgbClr val="000000"/>
                </a:solidFill>
                <a:cs typeface="Calibri" panose="020F0502020204030204" pitchFamily="34" charset="0"/>
              </a:rPr>
              <a:t>Use a cartridge immediately after removing it from its protective pouch. Prolonged exposure may cause a cartridge to fail a Quality Check</a:t>
            </a:r>
            <a:br>
              <a:rPr lang="en-US" sz="1400" dirty="0">
                <a:solidFill>
                  <a:srgbClr val="000000"/>
                </a:solidFill>
                <a:cs typeface="Calibri" panose="020F0502020204030204" pitchFamily="34" charset="0"/>
              </a:rPr>
            </a:br>
            <a:endParaRPr lang="en-US" sz="1400" dirty="0">
              <a:solidFill>
                <a:srgbClr val="000000"/>
              </a:solidFill>
              <a:cs typeface="Calibri" panose="020F0502020204030204" pitchFamily="34" charset="0"/>
            </a:endParaRPr>
          </a:p>
          <a:p>
            <a:pPr marL="285750" indent="-285750" defTabSz="514350">
              <a:buFont typeface="Arial" panose="020B0604020202020204" pitchFamily="34" charset="0"/>
              <a:buChar char="•"/>
            </a:pPr>
            <a:r>
              <a:rPr lang="en-US" sz="1400" dirty="0">
                <a:solidFill>
                  <a:srgbClr val="000000"/>
                </a:solidFill>
                <a:cs typeface="Calibri" panose="020F0502020204030204" pitchFamily="34" charset="0"/>
              </a:rPr>
              <a:t>Do not return unopened, previously refrigerated cartridges to the refrigerator</a:t>
            </a:r>
            <a:br>
              <a:rPr lang="en-US" sz="1400" dirty="0">
                <a:solidFill>
                  <a:srgbClr val="000000"/>
                </a:solidFill>
                <a:cs typeface="Calibri" panose="020F0502020204030204" pitchFamily="34" charset="0"/>
              </a:rPr>
            </a:br>
            <a:endParaRPr lang="en-US" sz="1400" dirty="0">
              <a:solidFill>
                <a:srgbClr val="000000"/>
              </a:solidFill>
              <a:cs typeface="Calibri" panose="020F0502020204030204" pitchFamily="34" charset="0"/>
            </a:endParaRPr>
          </a:p>
          <a:p>
            <a:pPr marL="285750" indent="-285750" defTabSz="514350">
              <a:buFont typeface="Arial" panose="020B0604020202020204" pitchFamily="34" charset="0"/>
              <a:buChar char="•"/>
            </a:pPr>
            <a:r>
              <a:rPr lang="en-US" sz="1400" dirty="0">
                <a:solidFill>
                  <a:srgbClr val="000000"/>
                </a:solidFill>
                <a:cs typeface="Calibri" panose="020F0502020204030204" pitchFamily="34" charset="0"/>
              </a:rPr>
              <a:t>Cartridges may be stored at room temperature for the time frame indicated on the cartridge box</a:t>
            </a:r>
            <a:endParaRPr lang="en-US" sz="1400" dirty="0"/>
          </a:p>
        </p:txBody>
      </p:sp>
      <p:pic>
        <p:nvPicPr>
          <p:cNvPr id="7" name="Picture 6" descr="A grey device with a screen&#10;&#10;Description automatically generated">
            <a:extLst>
              <a:ext uri="{FF2B5EF4-FFF2-40B4-BE49-F238E27FC236}">
                <a16:creationId xmlns:a16="http://schemas.microsoft.com/office/drawing/2014/main" id="{E81DD99E-1F3A-8816-145C-CE0738D949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7817" y="795547"/>
            <a:ext cx="1218811" cy="3680931"/>
          </a:xfrm>
          <a:prstGeom prst="rect">
            <a:avLst/>
          </a:prstGeom>
        </p:spPr>
      </p:pic>
      <p:pic>
        <p:nvPicPr>
          <p:cNvPr id="8" name="Picture 7">
            <a:extLst>
              <a:ext uri="{FF2B5EF4-FFF2-40B4-BE49-F238E27FC236}">
                <a16:creationId xmlns:a16="http://schemas.microsoft.com/office/drawing/2014/main" id="{3C08635D-73DF-B64D-0805-4047D5C0F6CF}"/>
              </a:ext>
            </a:extLst>
          </p:cNvPr>
          <p:cNvPicPr>
            <a:picLocks noChangeAspect="1"/>
          </p:cNvPicPr>
          <p:nvPr/>
        </p:nvPicPr>
        <p:blipFill>
          <a:blip r:embed="rId4" cstate="print">
            <a:extLst>
              <a:ext uri="{28A0092B-C50C-407E-A947-70E740481C1C}">
                <a14:useLocalDpi xmlns:a14="http://schemas.microsoft.com/office/drawing/2010/main" val="0"/>
              </a:ext>
            </a:extLst>
          </a:blip>
          <a:srcRect l="34885" r="32020"/>
          <a:stretch/>
        </p:blipFill>
        <p:spPr>
          <a:xfrm>
            <a:off x="7436940" y="797328"/>
            <a:ext cx="1205823" cy="3863989"/>
          </a:xfrm>
          <a:prstGeom prst="rect">
            <a:avLst/>
          </a:prstGeom>
        </p:spPr>
      </p:pic>
      <p:pic>
        <p:nvPicPr>
          <p:cNvPr id="11" name="Picture 10" descr="A close-up of a cassette tape&#10;&#10;AI-generated content may be incorrect.">
            <a:extLst>
              <a:ext uri="{FF2B5EF4-FFF2-40B4-BE49-F238E27FC236}">
                <a16:creationId xmlns:a16="http://schemas.microsoft.com/office/drawing/2014/main" id="{A54AF547-B65C-1394-EE8B-637033C702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5820" y="3473985"/>
            <a:ext cx="811487" cy="1185048"/>
          </a:xfrm>
          <a:prstGeom prst="rect">
            <a:avLst/>
          </a:prstGeom>
        </p:spPr>
      </p:pic>
      <p:pic>
        <p:nvPicPr>
          <p:cNvPr id="12" name="Picture 11" descr="A close-up of a cassette tape&#10;&#10;AI-generated content may be incorrect.">
            <a:extLst>
              <a:ext uri="{FF2B5EF4-FFF2-40B4-BE49-F238E27FC236}">
                <a16:creationId xmlns:a16="http://schemas.microsoft.com/office/drawing/2014/main" id="{B697E81C-48FB-7505-EDA6-EE0091C77E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8352" y="3473984"/>
            <a:ext cx="811487" cy="1187333"/>
          </a:xfrm>
          <a:prstGeom prst="rect">
            <a:avLst/>
          </a:prstGeom>
        </p:spPr>
      </p:pic>
      <p:pic>
        <p:nvPicPr>
          <p:cNvPr id="13" name="Picture 12" descr="A blue exclamation mark in a triangle&#10;&#10;AI-generated content may be incorrect.">
            <a:extLst>
              <a:ext uri="{FF2B5EF4-FFF2-40B4-BE49-F238E27FC236}">
                <a16:creationId xmlns:a16="http://schemas.microsoft.com/office/drawing/2014/main" id="{225D2928-E28D-7C6D-6615-0D245EA348AC}"/>
              </a:ext>
            </a:extLst>
          </p:cNvPr>
          <p:cNvPicPr>
            <a:picLocks noChangeAspect="1"/>
          </p:cNvPicPr>
          <p:nvPr/>
        </p:nvPicPr>
        <p:blipFill>
          <a:blip r:embed="rId7"/>
          <a:stretch>
            <a:fillRect/>
          </a:stretch>
        </p:blipFill>
        <p:spPr>
          <a:xfrm>
            <a:off x="501237" y="1510455"/>
            <a:ext cx="691429" cy="691429"/>
          </a:xfrm>
          <a:prstGeom prst="rect">
            <a:avLst/>
          </a:prstGeom>
        </p:spPr>
      </p:pic>
    </p:spTree>
    <p:custDataLst>
      <p:tags r:id="rId1"/>
    </p:custDataLst>
    <p:extLst>
      <p:ext uri="{BB962C8B-B14F-4D97-AF65-F5344CB8AC3E}">
        <p14:creationId xmlns:p14="http://schemas.microsoft.com/office/powerpoint/2010/main" val="10642871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8EF73-D0C9-65B1-BFD7-1C195E3DF4A6}"/>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714951BD-F743-1D30-D3D7-9C8678FBB7AD}"/>
              </a:ext>
            </a:extLst>
          </p:cNvPr>
          <p:cNvSpPr>
            <a:spLocks noGrp="1"/>
          </p:cNvSpPr>
          <p:nvPr>
            <p:ph type="title"/>
          </p:nvPr>
        </p:nvSpPr>
        <p:spPr>
          <a:xfrm>
            <a:off x="502920" y="571999"/>
            <a:ext cx="8138160" cy="390526"/>
          </a:xfrm>
        </p:spPr>
        <p:txBody>
          <a:bodyPr/>
          <a:lstStyle/>
          <a:p>
            <a:r>
              <a:rPr lang="en-US" dirty="0"/>
              <a:t>Testing process overview</a:t>
            </a:r>
          </a:p>
        </p:txBody>
      </p:sp>
      <p:sp>
        <p:nvSpPr>
          <p:cNvPr id="6" name="Slide Number Placeholder 20">
            <a:extLst>
              <a:ext uri="{FF2B5EF4-FFF2-40B4-BE49-F238E27FC236}">
                <a16:creationId xmlns:a16="http://schemas.microsoft.com/office/drawing/2014/main" id="{F828CA88-791A-A8B2-36DF-867A4513247F}"/>
              </a:ext>
            </a:extLst>
          </p:cNvPr>
          <p:cNvSpPr txBox="1">
            <a:spLocks/>
          </p:cNvSpPr>
          <p:nvPr/>
        </p:nvSpPr>
        <p:spPr>
          <a:xfrm>
            <a:off x="8167057" y="4767263"/>
            <a:ext cx="724993" cy="27463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050" dirty="0"/>
              <a:t>|    </a:t>
            </a:r>
            <a:fld id="{7B2119CD-3B2D-4CEB-B404-D2E3F8CD6D69}" type="slidenum">
              <a:rPr lang="en-IN" sz="1050" smtClean="0"/>
              <a:pPr/>
              <a:t>16</a:t>
            </a:fld>
            <a:endParaRPr lang="en-IN" sz="1050" dirty="0"/>
          </a:p>
        </p:txBody>
      </p:sp>
      <p:cxnSp>
        <p:nvCxnSpPr>
          <p:cNvPr id="22" name="Straight Connector 21">
            <a:extLst>
              <a:ext uri="{FF2B5EF4-FFF2-40B4-BE49-F238E27FC236}">
                <a16:creationId xmlns:a16="http://schemas.microsoft.com/office/drawing/2014/main" id="{26CC4FFD-4C93-B820-BC8D-AA3C86B92080}"/>
              </a:ext>
            </a:extLst>
          </p:cNvPr>
          <p:cNvCxnSpPr>
            <a:cxnSpLocks/>
          </p:cNvCxnSpPr>
          <p:nvPr/>
        </p:nvCxnSpPr>
        <p:spPr>
          <a:xfrm>
            <a:off x="947045" y="4428134"/>
            <a:ext cx="4442465" cy="33979"/>
          </a:xfrm>
          <a:prstGeom prst="line">
            <a:avLst/>
          </a:prstGeom>
          <a:ln>
            <a:solidFill>
              <a:schemeClr val="accent3"/>
            </a:solidFill>
            <a:headEnd type="none" w="med" len="med"/>
            <a:tailEnd type="none" w="med" len="med"/>
          </a:ln>
          <a:effectLst/>
        </p:spPr>
        <p:style>
          <a:lnRef idx="2">
            <a:schemeClr val="accent5"/>
          </a:lnRef>
          <a:fillRef idx="0">
            <a:schemeClr val="accent5"/>
          </a:fillRef>
          <a:effectRef idx="1">
            <a:schemeClr val="accent5"/>
          </a:effectRef>
          <a:fontRef idx="minor">
            <a:schemeClr val="tx1"/>
          </a:fontRef>
        </p:style>
      </p:cxnSp>
      <p:cxnSp>
        <p:nvCxnSpPr>
          <p:cNvPr id="19" name="Straight Connector 18">
            <a:extLst>
              <a:ext uri="{FF2B5EF4-FFF2-40B4-BE49-F238E27FC236}">
                <a16:creationId xmlns:a16="http://schemas.microsoft.com/office/drawing/2014/main" id="{7DFA42D5-2BAB-2655-7913-B865CF7E1AF6}"/>
              </a:ext>
            </a:extLst>
          </p:cNvPr>
          <p:cNvCxnSpPr>
            <a:cxnSpLocks/>
            <a:stCxn id="71" idx="2"/>
          </p:cNvCxnSpPr>
          <p:nvPr/>
        </p:nvCxnSpPr>
        <p:spPr>
          <a:xfrm flipV="1">
            <a:off x="918964" y="2598302"/>
            <a:ext cx="6976536" cy="2405"/>
          </a:xfrm>
          <a:prstGeom prst="line">
            <a:avLst/>
          </a:prstGeom>
          <a:ln>
            <a:solidFill>
              <a:schemeClr val="accent3"/>
            </a:solidFill>
            <a:headEnd type="none" w="med" len="med"/>
            <a:tailEnd type="none" w="med" len="med"/>
          </a:ln>
          <a:effectLst/>
        </p:spPr>
        <p:style>
          <a:lnRef idx="2">
            <a:schemeClr val="accent5"/>
          </a:lnRef>
          <a:fillRef idx="0">
            <a:schemeClr val="accent5"/>
          </a:fillRef>
          <a:effectRef idx="1">
            <a:schemeClr val="accent5"/>
          </a:effectRef>
          <a:fontRef idx="minor">
            <a:schemeClr val="tx1"/>
          </a:fontRef>
        </p:style>
      </p:cxnSp>
      <p:sp>
        <p:nvSpPr>
          <p:cNvPr id="26" name="Text Box 19">
            <a:extLst>
              <a:ext uri="{FF2B5EF4-FFF2-40B4-BE49-F238E27FC236}">
                <a16:creationId xmlns:a16="http://schemas.microsoft.com/office/drawing/2014/main" id="{371762E3-8BE5-FBEF-23AB-F702DB98BC34}"/>
              </a:ext>
            </a:extLst>
          </p:cNvPr>
          <p:cNvSpPr txBox="1">
            <a:spLocks noChangeArrowheads="1"/>
          </p:cNvSpPr>
          <p:nvPr/>
        </p:nvSpPr>
        <p:spPr bwMode="auto">
          <a:xfrm>
            <a:off x="4283855" y="2459426"/>
            <a:ext cx="782930" cy="323165"/>
          </a:xfrm>
          <a:prstGeom prst="rect">
            <a:avLst/>
          </a:prstGeom>
          <a:solidFill>
            <a:schemeClr val="bg1"/>
          </a:solidFill>
          <a:ln>
            <a:noFill/>
          </a:ln>
          <a:effectLst/>
        </p:spPr>
        <p:txBody>
          <a:bodyPr wrap="square" lIns="0" tIns="91440" rIns="0" bIns="9144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spcBef>
                <a:spcPct val="50000"/>
              </a:spcBef>
            </a:pPr>
            <a:r>
              <a:rPr lang="en-US" altLang="en-US" sz="900" b="1" dirty="0">
                <a:solidFill>
                  <a:schemeClr val="accent1"/>
                </a:solidFill>
              </a:rPr>
              <a:t>FLUSH LINE</a:t>
            </a:r>
          </a:p>
        </p:txBody>
      </p:sp>
      <p:sp>
        <p:nvSpPr>
          <p:cNvPr id="27" name="Text Box 19">
            <a:extLst>
              <a:ext uri="{FF2B5EF4-FFF2-40B4-BE49-F238E27FC236}">
                <a16:creationId xmlns:a16="http://schemas.microsoft.com/office/drawing/2014/main" id="{F7372F4F-5A4B-B459-B09C-8E3CAA580D7C}"/>
              </a:ext>
            </a:extLst>
          </p:cNvPr>
          <p:cNvSpPr txBox="1">
            <a:spLocks noChangeArrowheads="1"/>
          </p:cNvSpPr>
          <p:nvPr/>
        </p:nvSpPr>
        <p:spPr bwMode="auto">
          <a:xfrm>
            <a:off x="6589286" y="2453388"/>
            <a:ext cx="938483" cy="323165"/>
          </a:xfrm>
          <a:prstGeom prst="rect">
            <a:avLst/>
          </a:prstGeom>
          <a:solidFill>
            <a:schemeClr val="bg1"/>
          </a:solidFill>
          <a:ln>
            <a:noFill/>
          </a:ln>
          <a:effectLst/>
        </p:spPr>
        <p:txBody>
          <a:bodyPr wrap="square" lIns="0" tIns="91440" rIns="0" bIns="9144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spcBef>
                <a:spcPct val="50000"/>
              </a:spcBef>
            </a:pPr>
            <a:r>
              <a:rPr lang="en-US" altLang="en-US" sz="900" b="1" dirty="0">
                <a:solidFill>
                  <a:schemeClr val="accent1"/>
                </a:solidFill>
              </a:rPr>
              <a:t>COLLECT SAMPLE</a:t>
            </a:r>
          </a:p>
        </p:txBody>
      </p:sp>
      <p:sp>
        <p:nvSpPr>
          <p:cNvPr id="28" name="Text Box 19">
            <a:extLst>
              <a:ext uri="{FF2B5EF4-FFF2-40B4-BE49-F238E27FC236}">
                <a16:creationId xmlns:a16="http://schemas.microsoft.com/office/drawing/2014/main" id="{A9A47D35-A88B-FA01-8A9C-ACCC97DAA447}"/>
              </a:ext>
            </a:extLst>
          </p:cNvPr>
          <p:cNvSpPr txBox="1">
            <a:spLocks noChangeArrowheads="1"/>
          </p:cNvSpPr>
          <p:nvPr/>
        </p:nvSpPr>
        <p:spPr bwMode="auto">
          <a:xfrm>
            <a:off x="1323346" y="4281010"/>
            <a:ext cx="1406866" cy="323165"/>
          </a:xfrm>
          <a:prstGeom prst="rect">
            <a:avLst/>
          </a:prstGeom>
          <a:solidFill>
            <a:schemeClr val="bg1"/>
          </a:solidFill>
          <a:ln>
            <a:noFill/>
          </a:ln>
          <a:effectLst/>
        </p:spPr>
        <p:txBody>
          <a:bodyPr wrap="square" lIns="0" tIns="91440" rIns="0" bIns="9144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spcBef>
                <a:spcPct val="50000"/>
              </a:spcBef>
            </a:pPr>
            <a:r>
              <a:rPr lang="en-US" altLang="en-US" sz="900" b="1" dirty="0">
                <a:solidFill>
                  <a:schemeClr val="accent1"/>
                </a:solidFill>
              </a:rPr>
              <a:t>FILL &amp; CLOSE CARTRIDGE</a:t>
            </a:r>
          </a:p>
        </p:txBody>
      </p:sp>
      <p:sp>
        <p:nvSpPr>
          <p:cNvPr id="29" name="Text Box 19">
            <a:extLst>
              <a:ext uri="{FF2B5EF4-FFF2-40B4-BE49-F238E27FC236}">
                <a16:creationId xmlns:a16="http://schemas.microsoft.com/office/drawing/2014/main" id="{1BA7517E-49B6-D36B-841D-7A0130DDB053}"/>
              </a:ext>
            </a:extLst>
          </p:cNvPr>
          <p:cNvSpPr txBox="1">
            <a:spLocks noChangeArrowheads="1"/>
          </p:cNvSpPr>
          <p:nvPr/>
        </p:nvSpPr>
        <p:spPr bwMode="auto">
          <a:xfrm>
            <a:off x="4110508" y="4284475"/>
            <a:ext cx="1028727" cy="323165"/>
          </a:xfrm>
          <a:prstGeom prst="rect">
            <a:avLst/>
          </a:prstGeom>
          <a:solidFill>
            <a:schemeClr val="bg1"/>
          </a:solidFill>
          <a:ln>
            <a:noFill/>
          </a:ln>
          <a:effectLst/>
        </p:spPr>
        <p:txBody>
          <a:bodyPr wrap="square" lIns="0" tIns="91440" rIns="0" bIns="9144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spcBef>
                <a:spcPct val="50000"/>
              </a:spcBef>
            </a:pPr>
            <a:r>
              <a:rPr lang="en-US" altLang="en-US" sz="900" b="1" dirty="0">
                <a:solidFill>
                  <a:schemeClr val="accent1"/>
                </a:solidFill>
              </a:rPr>
              <a:t>INSERT CARTRIDGE</a:t>
            </a:r>
          </a:p>
        </p:txBody>
      </p:sp>
      <p:sp>
        <p:nvSpPr>
          <p:cNvPr id="66" name="Oval 65">
            <a:extLst>
              <a:ext uri="{FF2B5EF4-FFF2-40B4-BE49-F238E27FC236}">
                <a16:creationId xmlns:a16="http://schemas.microsoft.com/office/drawing/2014/main" id="{AE01EC09-4313-E3AD-BA41-71D89BA1B99D}"/>
              </a:ext>
            </a:extLst>
          </p:cNvPr>
          <p:cNvSpPr/>
          <p:nvPr/>
        </p:nvSpPr>
        <p:spPr>
          <a:xfrm>
            <a:off x="6039745" y="2381305"/>
            <a:ext cx="365760" cy="3657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3</a:t>
            </a:r>
          </a:p>
        </p:txBody>
      </p:sp>
      <p:sp>
        <p:nvSpPr>
          <p:cNvPr id="67" name="Oval 66">
            <a:extLst>
              <a:ext uri="{FF2B5EF4-FFF2-40B4-BE49-F238E27FC236}">
                <a16:creationId xmlns:a16="http://schemas.microsoft.com/office/drawing/2014/main" id="{3FD87F57-F38D-BBC0-FF4C-EFF78699984F}"/>
              </a:ext>
            </a:extLst>
          </p:cNvPr>
          <p:cNvSpPr/>
          <p:nvPr/>
        </p:nvSpPr>
        <p:spPr>
          <a:xfrm>
            <a:off x="3537271" y="2394452"/>
            <a:ext cx="365760" cy="3657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2</a:t>
            </a:r>
          </a:p>
        </p:txBody>
      </p:sp>
      <p:sp>
        <p:nvSpPr>
          <p:cNvPr id="71" name="Oval 70">
            <a:extLst>
              <a:ext uri="{FF2B5EF4-FFF2-40B4-BE49-F238E27FC236}">
                <a16:creationId xmlns:a16="http://schemas.microsoft.com/office/drawing/2014/main" id="{7BAC3EB6-9287-920C-ADF1-1204D23BE333}"/>
              </a:ext>
            </a:extLst>
          </p:cNvPr>
          <p:cNvSpPr/>
          <p:nvPr/>
        </p:nvSpPr>
        <p:spPr>
          <a:xfrm>
            <a:off x="918964" y="2417827"/>
            <a:ext cx="365760" cy="3657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1</a:t>
            </a:r>
          </a:p>
        </p:txBody>
      </p:sp>
      <p:sp>
        <p:nvSpPr>
          <p:cNvPr id="73" name="Oval 72">
            <a:extLst>
              <a:ext uri="{FF2B5EF4-FFF2-40B4-BE49-F238E27FC236}">
                <a16:creationId xmlns:a16="http://schemas.microsoft.com/office/drawing/2014/main" id="{27EEB89C-5D8E-7C1C-473C-2E6E4139F4A2}"/>
              </a:ext>
            </a:extLst>
          </p:cNvPr>
          <p:cNvSpPr/>
          <p:nvPr/>
        </p:nvSpPr>
        <p:spPr>
          <a:xfrm>
            <a:off x="3481915" y="4225832"/>
            <a:ext cx="365760" cy="3657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5</a:t>
            </a:r>
          </a:p>
        </p:txBody>
      </p:sp>
      <p:sp>
        <p:nvSpPr>
          <p:cNvPr id="75" name="Oval 74">
            <a:extLst>
              <a:ext uri="{FF2B5EF4-FFF2-40B4-BE49-F238E27FC236}">
                <a16:creationId xmlns:a16="http://schemas.microsoft.com/office/drawing/2014/main" id="{2114C80F-CD9B-8EF2-496C-FCAB84207944}"/>
              </a:ext>
            </a:extLst>
          </p:cNvPr>
          <p:cNvSpPr/>
          <p:nvPr/>
        </p:nvSpPr>
        <p:spPr>
          <a:xfrm>
            <a:off x="891050" y="4259713"/>
            <a:ext cx="365760" cy="3657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4</a:t>
            </a:r>
          </a:p>
        </p:txBody>
      </p:sp>
      <p:sp>
        <p:nvSpPr>
          <p:cNvPr id="25" name="Text Box 19">
            <a:extLst>
              <a:ext uri="{FF2B5EF4-FFF2-40B4-BE49-F238E27FC236}">
                <a16:creationId xmlns:a16="http://schemas.microsoft.com/office/drawing/2014/main" id="{ED5E456F-AE4B-A858-B9AF-5D741FF8E040}"/>
              </a:ext>
            </a:extLst>
          </p:cNvPr>
          <p:cNvSpPr txBox="1">
            <a:spLocks noChangeArrowheads="1"/>
          </p:cNvSpPr>
          <p:nvPr/>
        </p:nvSpPr>
        <p:spPr bwMode="auto">
          <a:xfrm>
            <a:off x="1537320" y="2443724"/>
            <a:ext cx="1086925" cy="323165"/>
          </a:xfrm>
          <a:prstGeom prst="rect">
            <a:avLst/>
          </a:prstGeom>
          <a:solidFill>
            <a:schemeClr val="bg1"/>
          </a:solidFill>
          <a:ln>
            <a:noFill/>
          </a:ln>
          <a:effectLst/>
        </p:spPr>
        <p:txBody>
          <a:bodyPr wrap="square" lIns="0" tIns="91440" rIns="0" bIns="9144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spcBef>
                <a:spcPct val="50000"/>
              </a:spcBef>
            </a:pPr>
            <a:r>
              <a:rPr lang="en-US" altLang="en-US" sz="900" b="1" dirty="0">
                <a:solidFill>
                  <a:schemeClr val="accent1"/>
                </a:solidFill>
              </a:rPr>
              <a:t>PREPARE ANALYZER</a:t>
            </a:r>
          </a:p>
        </p:txBody>
      </p:sp>
      <p:sp>
        <p:nvSpPr>
          <p:cNvPr id="7" name="Rectangle 6">
            <a:extLst>
              <a:ext uri="{FF2B5EF4-FFF2-40B4-BE49-F238E27FC236}">
                <a16:creationId xmlns:a16="http://schemas.microsoft.com/office/drawing/2014/main" id="{B6089DE2-1BF8-568D-F669-CB35C7ECE83E}"/>
              </a:ext>
            </a:extLst>
          </p:cNvPr>
          <p:cNvSpPr/>
          <p:nvPr/>
        </p:nvSpPr>
        <p:spPr>
          <a:xfrm>
            <a:off x="4878885" y="3195436"/>
            <a:ext cx="260350" cy="219079"/>
          </a:xfrm>
          <a:prstGeom prst="rect">
            <a:avLst/>
          </a:prstGeom>
          <a:solidFill>
            <a:srgbClr val="F4F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9EFE4A0-5A88-527B-1751-5D3B01956863}"/>
              </a:ext>
            </a:extLst>
          </p:cNvPr>
          <p:cNvPicPr>
            <a:picLocks noChangeAspect="1"/>
          </p:cNvPicPr>
          <p:nvPr/>
        </p:nvPicPr>
        <p:blipFill rotWithShape="1">
          <a:blip r:embed="rId3"/>
          <a:srcRect l="9743" t="2369" r="8651"/>
          <a:stretch/>
        </p:blipFill>
        <p:spPr>
          <a:xfrm>
            <a:off x="6394504" y="1075446"/>
            <a:ext cx="1302201" cy="1260131"/>
          </a:xfrm>
          <a:prstGeom prst="rect">
            <a:avLst/>
          </a:prstGeom>
          <a:ln>
            <a:solidFill>
              <a:schemeClr val="bg2">
                <a:lumMod val="75000"/>
              </a:schemeClr>
            </a:solidFill>
          </a:ln>
        </p:spPr>
      </p:pic>
      <p:pic>
        <p:nvPicPr>
          <p:cNvPr id="10" name="Picture 9">
            <a:extLst>
              <a:ext uri="{FF2B5EF4-FFF2-40B4-BE49-F238E27FC236}">
                <a16:creationId xmlns:a16="http://schemas.microsoft.com/office/drawing/2014/main" id="{A75762CD-5A32-C1F0-73E6-B772FCF10F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792" r="1187"/>
          <a:stretch/>
        </p:blipFill>
        <p:spPr>
          <a:xfrm>
            <a:off x="3930013" y="1105034"/>
            <a:ext cx="1402452" cy="1228137"/>
          </a:xfrm>
          <a:prstGeom prst="rect">
            <a:avLst/>
          </a:prstGeom>
          <a:ln>
            <a:solidFill>
              <a:schemeClr val="bg2">
                <a:lumMod val="75000"/>
              </a:schemeClr>
            </a:solidFill>
          </a:ln>
        </p:spPr>
      </p:pic>
      <p:sp>
        <p:nvSpPr>
          <p:cNvPr id="11" name="Rectangle 10">
            <a:extLst>
              <a:ext uri="{FF2B5EF4-FFF2-40B4-BE49-F238E27FC236}">
                <a16:creationId xmlns:a16="http://schemas.microsoft.com/office/drawing/2014/main" id="{5097D25D-CEB2-600C-2BC8-6BF020664E67}"/>
              </a:ext>
            </a:extLst>
          </p:cNvPr>
          <p:cNvSpPr/>
          <p:nvPr/>
        </p:nvSpPr>
        <p:spPr>
          <a:xfrm>
            <a:off x="185641" y="1485592"/>
            <a:ext cx="755946" cy="2256092"/>
          </a:xfrm>
          <a:prstGeom prst="rect">
            <a:avLst/>
          </a:prstGeom>
          <a:solidFill>
            <a:schemeClr val="accent5">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44AC610B-5FBE-D5F9-482B-70483714949B}"/>
              </a:ext>
            </a:extLst>
          </p:cNvPr>
          <p:cNvPicPr>
            <a:picLocks noChangeAspect="1"/>
          </p:cNvPicPr>
          <p:nvPr/>
        </p:nvPicPr>
        <p:blipFill rotWithShape="1">
          <a:blip r:embed="rId5">
            <a:extLst>
              <a:ext uri="{28A0092B-C50C-407E-A947-70E740481C1C}">
                <a14:useLocalDpi xmlns:a14="http://schemas.microsoft.com/office/drawing/2010/main" val="0"/>
              </a:ext>
            </a:extLst>
          </a:blip>
          <a:srcRect l="7553" r="10056"/>
          <a:stretch/>
        </p:blipFill>
        <p:spPr>
          <a:xfrm>
            <a:off x="3938779" y="2885555"/>
            <a:ext cx="1393686" cy="1353087"/>
          </a:xfrm>
          <a:prstGeom prst="rect">
            <a:avLst/>
          </a:prstGeom>
          <a:ln>
            <a:solidFill>
              <a:schemeClr val="bg2">
                <a:lumMod val="75000"/>
              </a:schemeClr>
            </a:solidFill>
          </a:ln>
        </p:spPr>
      </p:pic>
      <p:pic>
        <p:nvPicPr>
          <p:cNvPr id="13" name="Picture 12" descr="A person holding a device&#10;&#10;AI-generated content may be incorrect.">
            <a:extLst>
              <a:ext uri="{FF2B5EF4-FFF2-40B4-BE49-F238E27FC236}">
                <a16:creationId xmlns:a16="http://schemas.microsoft.com/office/drawing/2014/main" id="{685EFA64-7408-DE1F-C73C-E76E3140C45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3345" y="2873714"/>
            <a:ext cx="1369467" cy="1376426"/>
          </a:xfrm>
          <a:prstGeom prst="rect">
            <a:avLst/>
          </a:prstGeom>
          <a:ln>
            <a:solidFill>
              <a:schemeClr val="bg2">
                <a:lumMod val="75000"/>
              </a:schemeClr>
            </a:solidFill>
          </a:ln>
        </p:spPr>
      </p:pic>
      <p:sp>
        <p:nvSpPr>
          <p:cNvPr id="32" name="Rectangle 31">
            <a:extLst>
              <a:ext uri="{FF2B5EF4-FFF2-40B4-BE49-F238E27FC236}">
                <a16:creationId xmlns:a16="http://schemas.microsoft.com/office/drawing/2014/main" id="{46E58DAC-81EF-849B-76B1-CBA794A9268D}"/>
              </a:ext>
            </a:extLst>
          </p:cNvPr>
          <p:cNvSpPr/>
          <p:nvPr/>
        </p:nvSpPr>
        <p:spPr>
          <a:xfrm>
            <a:off x="1309255" y="1088447"/>
            <a:ext cx="1420956" cy="1297564"/>
          </a:xfrm>
          <a:prstGeom prst="rect">
            <a:avLst/>
          </a:prstGeom>
          <a:noFill/>
          <a:ln w="63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32" descr="A grey handheld device with a screen&#10;&#10;AI-generated content may be incorrect.">
            <a:extLst>
              <a:ext uri="{FF2B5EF4-FFF2-40B4-BE49-F238E27FC236}">
                <a16:creationId xmlns:a16="http://schemas.microsoft.com/office/drawing/2014/main" id="{5563ACD3-CEBE-A87C-CE65-9DC1F298FF0D}"/>
              </a:ext>
            </a:extLst>
          </p:cNvPr>
          <p:cNvPicPr>
            <a:picLocks noChangeAspect="1"/>
          </p:cNvPicPr>
          <p:nvPr/>
        </p:nvPicPr>
        <p:blipFill>
          <a:blip r:embed="rId7"/>
          <a:srcRect l="364" t="671" r="1351" b="23325"/>
          <a:stretch/>
        </p:blipFill>
        <p:spPr>
          <a:xfrm>
            <a:off x="1736548" y="1135277"/>
            <a:ext cx="556316" cy="1244397"/>
          </a:xfrm>
          <a:prstGeom prst="rect">
            <a:avLst/>
          </a:prstGeom>
        </p:spPr>
      </p:pic>
    </p:spTree>
    <p:custDataLst>
      <p:tags r:id="rId1"/>
    </p:custDataLst>
    <p:extLst>
      <p:ext uri="{BB962C8B-B14F-4D97-AF65-F5344CB8AC3E}">
        <p14:creationId xmlns:p14="http://schemas.microsoft.com/office/powerpoint/2010/main" val="36261873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D0F3B-7B34-651C-F896-D76AD3BAA446}"/>
            </a:ext>
          </a:extLst>
        </p:cNvPr>
        <p:cNvGrpSpPr/>
        <p:nvPr/>
      </p:nvGrpSpPr>
      <p:grpSpPr>
        <a:xfrm>
          <a:off x="0" y="0"/>
          <a:ext cx="0" cy="0"/>
          <a:chOff x="0" y="0"/>
          <a:chExt cx="0" cy="0"/>
        </a:xfrm>
      </p:grpSpPr>
      <p:pic>
        <p:nvPicPr>
          <p:cNvPr id="4" name="Picture 3" descr="A close-up of a phone&#10;&#10;AI-generated content may be incorrect.">
            <a:extLst>
              <a:ext uri="{FF2B5EF4-FFF2-40B4-BE49-F238E27FC236}">
                <a16:creationId xmlns:a16="http://schemas.microsoft.com/office/drawing/2014/main" id="{C01505ED-5043-C99F-E870-E03242257288}"/>
              </a:ext>
            </a:extLst>
          </p:cNvPr>
          <p:cNvPicPr>
            <a:picLocks noChangeAspect="1"/>
          </p:cNvPicPr>
          <p:nvPr/>
        </p:nvPicPr>
        <p:blipFill>
          <a:blip r:embed="rId3" cstate="print">
            <a:extLst>
              <a:ext uri="{28A0092B-C50C-407E-A947-70E740481C1C}">
                <a14:useLocalDpi xmlns:a14="http://schemas.microsoft.com/office/drawing/2010/main" val="0"/>
              </a:ext>
            </a:extLst>
          </a:blip>
          <a:srcRect l="29531" t="13318" r="26797" b="11074"/>
          <a:stretch/>
        </p:blipFill>
        <p:spPr>
          <a:xfrm>
            <a:off x="6178940" y="518636"/>
            <a:ext cx="1463040" cy="3900182"/>
          </a:xfrm>
          <a:prstGeom prst="rect">
            <a:avLst/>
          </a:prstGeom>
        </p:spPr>
      </p:pic>
      <p:sp>
        <p:nvSpPr>
          <p:cNvPr id="8" name="Title 7">
            <a:extLst>
              <a:ext uri="{FF2B5EF4-FFF2-40B4-BE49-F238E27FC236}">
                <a16:creationId xmlns:a16="http://schemas.microsoft.com/office/drawing/2014/main" id="{6D38EA7A-0F42-8E97-C9A1-6CA6CB82D6B4}"/>
              </a:ext>
            </a:extLst>
          </p:cNvPr>
          <p:cNvSpPr>
            <a:spLocks noGrp="1"/>
          </p:cNvSpPr>
          <p:nvPr>
            <p:ph type="title"/>
          </p:nvPr>
        </p:nvSpPr>
        <p:spPr/>
        <p:txBody>
          <a:bodyPr/>
          <a:lstStyle/>
          <a:p>
            <a:r>
              <a:rPr lang="en-US" dirty="0"/>
              <a:t>Prepare the analyzer – i-STAT 1</a:t>
            </a:r>
          </a:p>
        </p:txBody>
      </p:sp>
      <p:sp>
        <p:nvSpPr>
          <p:cNvPr id="3" name="Content Placeholder 2">
            <a:extLst>
              <a:ext uri="{FF2B5EF4-FFF2-40B4-BE49-F238E27FC236}">
                <a16:creationId xmlns:a16="http://schemas.microsoft.com/office/drawing/2014/main" id="{B54E22F6-378D-D58C-047A-20E2E49A4C15}"/>
              </a:ext>
            </a:extLst>
          </p:cNvPr>
          <p:cNvSpPr>
            <a:spLocks noGrp="1"/>
          </p:cNvSpPr>
          <p:nvPr>
            <p:ph type="body" sz="quarter" idx="11"/>
          </p:nvPr>
        </p:nvSpPr>
        <p:spPr/>
        <p:txBody>
          <a:bodyPr/>
          <a:lstStyle/>
          <a:p>
            <a:r>
              <a:rPr lang="en-US" dirty="0"/>
              <a:t>POWER UP THE ANALYZER</a:t>
            </a:r>
          </a:p>
          <a:p>
            <a:pPr marL="285750" indent="-285750">
              <a:buFont typeface="Arial" panose="020B0604020202020204" pitchFamily="34" charset="0"/>
              <a:buChar char="•"/>
            </a:pPr>
            <a:r>
              <a:rPr lang="en-US" sz="1400" dirty="0">
                <a:solidFill>
                  <a:schemeClr val="tx1"/>
                </a:solidFill>
              </a:rPr>
              <a:t>Press the power button to turn on the analyzer</a:t>
            </a:r>
          </a:p>
          <a:p>
            <a:pPr marL="285750" indent="-285750">
              <a:buFont typeface="Arial" panose="020B0604020202020204" pitchFamily="34" charset="0"/>
              <a:buChar char="•"/>
            </a:pPr>
            <a:r>
              <a:rPr lang="en-US" sz="1400" dirty="0">
                <a:solidFill>
                  <a:schemeClr val="tx1"/>
                </a:solidFill>
              </a:rPr>
              <a:t>From the </a:t>
            </a:r>
            <a:r>
              <a:rPr lang="en-US" sz="1400" dirty="0">
                <a:solidFill>
                  <a:schemeClr val="accent3"/>
                </a:solidFill>
              </a:rPr>
              <a:t>Test Menu </a:t>
            </a:r>
            <a:r>
              <a:rPr lang="en-US" sz="1400" dirty="0">
                <a:solidFill>
                  <a:schemeClr val="tx1"/>
                </a:solidFill>
              </a:rPr>
              <a:t>screen, press </a:t>
            </a:r>
            <a:r>
              <a:rPr lang="en-US" sz="1400" dirty="0"/>
              <a:t>2</a:t>
            </a:r>
            <a:r>
              <a:rPr lang="en-US" sz="1400" dirty="0">
                <a:solidFill>
                  <a:schemeClr val="tx1"/>
                </a:solidFill>
              </a:rPr>
              <a:t> on the keypad for </a:t>
            </a:r>
            <a:r>
              <a:rPr lang="en-US" sz="1400" dirty="0">
                <a:solidFill>
                  <a:schemeClr val="accent3"/>
                </a:solidFill>
              </a:rPr>
              <a:t>i-STAT Cartridge</a:t>
            </a:r>
          </a:p>
          <a:p>
            <a:pPr marL="285750" indent="-285750">
              <a:buFont typeface="Arial" panose="020B0604020202020204" pitchFamily="34" charset="0"/>
              <a:buChar char="•"/>
            </a:pPr>
            <a:r>
              <a:rPr lang="en-US" sz="1400" dirty="0">
                <a:solidFill>
                  <a:schemeClr val="tx1"/>
                </a:solidFill>
              </a:rPr>
              <a:t>Follow the on-screen prompts</a:t>
            </a:r>
          </a:p>
          <a:p>
            <a:endParaRPr lang="en-US" dirty="0"/>
          </a:p>
        </p:txBody>
      </p:sp>
      <p:sp>
        <p:nvSpPr>
          <p:cNvPr id="6" name="Slide Number Placeholder 20">
            <a:extLst>
              <a:ext uri="{FF2B5EF4-FFF2-40B4-BE49-F238E27FC236}">
                <a16:creationId xmlns:a16="http://schemas.microsoft.com/office/drawing/2014/main" id="{AC1E103B-8EC9-6C54-40B0-8CEB3AB49440}"/>
              </a:ext>
            </a:extLst>
          </p:cNvPr>
          <p:cNvSpPr txBox="1">
            <a:spLocks/>
          </p:cNvSpPr>
          <p:nvPr/>
        </p:nvSpPr>
        <p:spPr>
          <a:xfrm>
            <a:off x="8167057" y="4767263"/>
            <a:ext cx="724993" cy="27463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050" dirty="0"/>
              <a:t>|    </a:t>
            </a:r>
            <a:fld id="{7B2119CD-3B2D-4CEB-B404-D2E3F8CD6D69}" type="slidenum">
              <a:rPr lang="en-IN" sz="1050" smtClean="0"/>
              <a:pPr/>
              <a:t>17</a:t>
            </a:fld>
            <a:endParaRPr lang="en-IN" sz="1050" dirty="0"/>
          </a:p>
        </p:txBody>
      </p:sp>
      <p:sp>
        <p:nvSpPr>
          <p:cNvPr id="53" name="TextBox 52">
            <a:extLst>
              <a:ext uri="{FF2B5EF4-FFF2-40B4-BE49-F238E27FC236}">
                <a16:creationId xmlns:a16="http://schemas.microsoft.com/office/drawing/2014/main" id="{D8890AE5-314D-B975-D28A-6F1685DC4DBA}"/>
              </a:ext>
            </a:extLst>
          </p:cNvPr>
          <p:cNvSpPr txBox="1"/>
          <p:nvPr/>
        </p:nvSpPr>
        <p:spPr>
          <a:xfrm>
            <a:off x="4842479" y="1694516"/>
            <a:ext cx="1305624" cy="1169551"/>
          </a:xfrm>
          <a:prstGeom prst="rect">
            <a:avLst/>
          </a:prstGeom>
          <a:solidFill>
            <a:schemeClr val="bg1"/>
          </a:solidFill>
        </p:spPr>
        <p:txBody>
          <a:bodyPr wrap="square" rtlCol="0">
            <a:spAutoFit/>
          </a:bodyPr>
          <a:lstStyle/>
          <a:p>
            <a:r>
              <a:rPr lang="en-US" sz="1400" b="1" dirty="0">
                <a:solidFill>
                  <a:schemeClr val="accent1"/>
                </a:solidFill>
                <a:latin typeface="Calibri" panose="020F0502020204030204" pitchFamily="34" charset="0"/>
              </a:rPr>
              <a:t>PRESS THE POWER BUTTON</a:t>
            </a:r>
            <a:br>
              <a:rPr lang="en-US" sz="1400" b="1" dirty="0">
                <a:solidFill>
                  <a:schemeClr val="accent1"/>
                </a:solidFill>
                <a:latin typeface="Calibri" panose="020F0502020204030204" pitchFamily="34" charset="0"/>
              </a:rPr>
            </a:br>
            <a:r>
              <a:rPr lang="en-US" sz="1400" b="1" dirty="0">
                <a:solidFill>
                  <a:schemeClr val="accent1"/>
                </a:solidFill>
                <a:latin typeface="Calibri" panose="020F0502020204030204" pitchFamily="34" charset="0"/>
              </a:rPr>
              <a:t>TO TURN ON THE </a:t>
            </a:r>
            <a:r>
              <a:rPr lang="en-US" sz="1400" b="1" i="1" dirty="0">
                <a:solidFill>
                  <a:schemeClr val="accent1"/>
                </a:solidFill>
                <a:latin typeface="Calibri" panose="020F0502020204030204" pitchFamily="34" charset="0"/>
              </a:rPr>
              <a:t>i-STAT 1</a:t>
            </a:r>
          </a:p>
        </p:txBody>
      </p:sp>
      <p:pic>
        <p:nvPicPr>
          <p:cNvPr id="54" name="Picture 53" descr="A black background with a black square&#10;&#10;Description automatically generated with medium confidence">
            <a:extLst>
              <a:ext uri="{FF2B5EF4-FFF2-40B4-BE49-F238E27FC236}">
                <a16:creationId xmlns:a16="http://schemas.microsoft.com/office/drawing/2014/main" id="{FEEC7020-8A8A-3876-CC85-761128684387}"/>
              </a:ext>
            </a:extLst>
          </p:cNvPr>
          <p:cNvPicPr>
            <a:picLocks noChangeAspect="1"/>
          </p:cNvPicPr>
          <p:nvPr/>
        </p:nvPicPr>
        <p:blipFill>
          <a:blip r:embed="rId4" cstate="print">
            <a:extLst>
              <a:ext uri="{28A0092B-C50C-407E-A947-70E740481C1C}">
                <a14:useLocalDpi xmlns:a14="http://schemas.microsoft.com/office/drawing/2010/main" val="0"/>
              </a:ext>
            </a:extLst>
          </a:blip>
          <a:srcRect r="86712"/>
          <a:stretch/>
        </p:blipFill>
        <p:spPr>
          <a:xfrm>
            <a:off x="5624001" y="2129671"/>
            <a:ext cx="240867" cy="274320"/>
          </a:xfrm>
          <a:prstGeom prst="rect">
            <a:avLst/>
          </a:prstGeom>
        </p:spPr>
      </p:pic>
      <p:sp>
        <p:nvSpPr>
          <p:cNvPr id="49" name="TextBox 48">
            <a:extLst>
              <a:ext uri="{FF2B5EF4-FFF2-40B4-BE49-F238E27FC236}">
                <a16:creationId xmlns:a16="http://schemas.microsoft.com/office/drawing/2014/main" id="{9B887497-E888-21C9-0BF7-290FEB822049}"/>
              </a:ext>
            </a:extLst>
          </p:cNvPr>
          <p:cNvSpPr txBox="1"/>
          <p:nvPr/>
        </p:nvSpPr>
        <p:spPr>
          <a:xfrm>
            <a:off x="7733633" y="2612470"/>
            <a:ext cx="1215527" cy="954107"/>
          </a:xfrm>
          <a:prstGeom prst="rect">
            <a:avLst/>
          </a:prstGeom>
          <a:noFill/>
        </p:spPr>
        <p:txBody>
          <a:bodyPr wrap="square" rtlCol="0">
            <a:spAutoFit/>
          </a:bodyPr>
          <a:lstStyle/>
          <a:p>
            <a:r>
              <a:rPr lang="en-US" sz="1400" b="1" dirty="0">
                <a:solidFill>
                  <a:schemeClr val="accent1"/>
                </a:solidFill>
                <a:latin typeface="Calibri" panose="020F0502020204030204" pitchFamily="34" charset="0"/>
              </a:rPr>
              <a:t>PRESS</a:t>
            </a:r>
            <a:br>
              <a:rPr lang="en-US" sz="1400" b="1" dirty="0">
                <a:solidFill>
                  <a:schemeClr val="accent1"/>
                </a:solidFill>
                <a:latin typeface="Calibri" panose="020F0502020204030204" pitchFamily="34" charset="0"/>
              </a:rPr>
            </a:br>
            <a:r>
              <a:rPr lang="en-US" sz="1400" b="1" dirty="0">
                <a:solidFill>
                  <a:schemeClr val="accent1"/>
                </a:solidFill>
                <a:latin typeface="Calibri" panose="020F0502020204030204" pitchFamily="34" charset="0"/>
              </a:rPr>
              <a:t>TO PERFORM A PATIENT TEST</a:t>
            </a:r>
          </a:p>
        </p:txBody>
      </p:sp>
      <p:pic>
        <p:nvPicPr>
          <p:cNvPr id="50" name="Picture 49" descr="A black background with a black square&#10;&#10;Description automatically generated with medium confidence">
            <a:extLst>
              <a:ext uri="{FF2B5EF4-FFF2-40B4-BE49-F238E27FC236}">
                <a16:creationId xmlns:a16="http://schemas.microsoft.com/office/drawing/2014/main" id="{7C83B79A-68EC-EBB3-FB40-A587F955C2C1}"/>
              </a:ext>
            </a:extLst>
          </p:cNvPr>
          <p:cNvPicPr>
            <a:picLocks noChangeAspect="1"/>
          </p:cNvPicPr>
          <p:nvPr/>
        </p:nvPicPr>
        <p:blipFill>
          <a:blip r:embed="rId5" cstate="print">
            <a:extLst>
              <a:ext uri="{28A0092B-C50C-407E-A947-70E740481C1C}">
                <a14:useLocalDpi xmlns:a14="http://schemas.microsoft.com/office/drawing/2010/main" val="0"/>
              </a:ext>
            </a:extLst>
          </a:blip>
          <a:srcRect l="86041"/>
          <a:stretch/>
        </p:blipFill>
        <p:spPr>
          <a:xfrm>
            <a:off x="8303604" y="2653085"/>
            <a:ext cx="253021" cy="241689"/>
          </a:xfrm>
          <a:prstGeom prst="rect">
            <a:avLst/>
          </a:prstGeom>
        </p:spPr>
      </p:pic>
      <p:cxnSp>
        <p:nvCxnSpPr>
          <p:cNvPr id="46" name="Straight Connector 45">
            <a:extLst>
              <a:ext uri="{FF2B5EF4-FFF2-40B4-BE49-F238E27FC236}">
                <a16:creationId xmlns:a16="http://schemas.microsoft.com/office/drawing/2014/main" id="{095838FF-5CAA-4663-7FE6-6A3886BDD810}"/>
              </a:ext>
            </a:extLst>
          </p:cNvPr>
          <p:cNvCxnSpPr>
            <a:cxnSpLocks/>
          </p:cNvCxnSpPr>
          <p:nvPr/>
        </p:nvCxnSpPr>
        <p:spPr>
          <a:xfrm>
            <a:off x="7009525" y="3357473"/>
            <a:ext cx="724108" cy="0"/>
          </a:xfrm>
          <a:prstGeom prst="line">
            <a:avLst/>
          </a:prstGeom>
          <a:ln w="22225">
            <a:solidFill>
              <a:schemeClr val="accent4"/>
            </a:solidFill>
            <a:headEnd type="none" w="med" len="med"/>
            <a:tailEnd type="none" w="med" len="med"/>
          </a:ln>
          <a:effectLst/>
        </p:spPr>
        <p:style>
          <a:lnRef idx="2">
            <a:schemeClr val="accent5"/>
          </a:lnRef>
          <a:fillRef idx="0">
            <a:schemeClr val="accent5"/>
          </a:fillRef>
          <a:effectRef idx="1">
            <a:schemeClr val="accent5"/>
          </a:effectRef>
          <a:fontRef idx="minor">
            <a:schemeClr val="tx1"/>
          </a:fontRef>
        </p:style>
      </p:cxnSp>
      <p:cxnSp>
        <p:nvCxnSpPr>
          <p:cNvPr id="5" name="Connector: Elbow 4">
            <a:extLst>
              <a:ext uri="{FF2B5EF4-FFF2-40B4-BE49-F238E27FC236}">
                <a16:creationId xmlns:a16="http://schemas.microsoft.com/office/drawing/2014/main" id="{FA4634EA-A4B7-2F88-29D4-9A0911A68D4A}"/>
              </a:ext>
            </a:extLst>
          </p:cNvPr>
          <p:cNvCxnSpPr>
            <a:cxnSpLocks/>
          </p:cNvCxnSpPr>
          <p:nvPr/>
        </p:nvCxnSpPr>
        <p:spPr>
          <a:xfrm>
            <a:off x="5377706" y="2864067"/>
            <a:ext cx="1764771" cy="1237773"/>
          </a:xfrm>
          <a:prstGeom prst="bentConnector3">
            <a:avLst>
              <a:gd name="adj1" fmla="val -432"/>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108000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12335-5EF9-92F6-50B6-48DC0840B0B3}"/>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91696E6C-03DE-3220-84FB-B268084EFBEB}"/>
              </a:ext>
            </a:extLst>
          </p:cNvPr>
          <p:cNvSpPr>
            <a:spLocks noGrp="1"/>
          </p:cNvSpPr>
          <p:nvPr>
            <p:ph type="title"/>
          </p:nvPr>
        </p:nvSpPr>
        <p:spPr/>
        <p:txBody>
          <a:bodyPr/>
          <a:lstStyle/>
          <a:p>
            <a:r>
              <a:rPr lang="en-US" dirty="0"/>
              <a:t>Prepare the analyzer – i-STAT 1 Wireless</a:t>
            </a:r>
          </a:p>
        </p:txBody>
      </p:sp>
      <p:sp>
        <p:nvSpPr>
          <p:cNvPr id="3" name="Content Placeholder 2">
            <a:extLst>
              <a:ext uri="{FF2B5EF4-FFF2-40B4-BE49-F238E27FC236}">
                <a16:creationId xmlns:a16="http://schemas.microsoft.com/office/drawing/2014/main" id="{604D0428-01EF-7B63-F40E-157D9FC79582}"/>
              </a:ext>
            </a:extLst>
          </p:cNvPr>
          <p:cNvSpPr>
            <a:spLocks noGrp="1"/>
          </p:cNvSpPr>
          <p:nvPr>
            <p:ph type="body" sz="quarter" idx="11"/>
          </p:nvPr>
        </p:nvSpPr>
        <p:spPr/>
        <p:txBody>
          <a:bodyPr/>
          <a:lstStyle/>
          <a:p>
            <a:r>
              <a:rPr lang="en-US" dirty="0"/>
              <a:t>POWER UP THE ANALYZER</a:t>
            </a:r>
          </a:p>
          <a:p>
            <a:pPr marL="285750" indent="-285750">
              <a:buFont typeface="Arial" panose="020B0604020202020204" pitchFamily="34" charset="0"/>
              <a:buChar char="•"/>
            </a:pPr>
            <a:r>
              <a:rPr lang="en-US" sz="1400" dirty="0">
                <a:solidFill>
                  <a:schemeClr val="tx1"/>
                </a:solidFill>
              </a:rPr>
              <a:t>Press the power button to turn on the analyzer</a:t>
            </a:r>
          </a:p>
          <a:p>
            <a:pPr marL="285750" indent="-285750">
              <a:buFont typeface="Arial" panose="020B0604020202020204" pitchFamily="34" charset="0"/>
              <a:buChar char="•"/>
            </a:pPr>
            <a:r>
              <a:rPr lang="en-US" sz="1400" dirty="0">
                <a:solidFill>
                  <a:schemeClr val="tx1"/>
                </a:solidFill>
              </a:rPr>
              <a:t>From the </a:t>
            </a:r>
            <a:r>
              <a:rPr lang="en-US" sz="1400" dirty="0">
                <a:solidFill>
                  <a:schemeClr val="accent3"/>
                </a:solidFill>
              </a:rPr>
              <a:t>Test Menu </a:t>
            </a:r>
            <a:r>
              <a:rPr lang="en-US" sz="1400" dirty="0">
                <a:solidFill>
                  <a:schemeClr val="tx1"/>
                </a:solidFill>
              </a:rPr>
              <a:t>screen, press </a:t>
            </a:r>
            <a:r>
              <a:rPr lang="en-US" sz="1400" dirty="0"/>
              <a:t>2</a:t>
            </a:r>
            <a:r>
              <a:rPr lang="en-US" sz="1400" dirty="0">
                <a:solidFill>
                  <a:schemeClr val="tx1"/>
                </a:solidFill>
              </a:rPr>
              <a:t> on the keypad for </a:t>
            </a:r>
            <a:r>
              <a:rPr lang="en-US" sz="1400" dirty="0">
                <a:solidFill>
                  <a:schemeClr val="accent3"/>
                </a:solidFill>
              </a:rPr>
              <a:t>i-STAT Cartridge</a:t>
            </a:r>
          </a:p>
          <a:p>
            <a:pPr marL="285750" indent="-285750">
              <a:buFont typeface="Arial" panose="020B0604020202020204" pitchFamily="34" charset="0"/>
              <a:buChar char="•"/>
            </a:pPr>
            <a:r>
              <a:rPr lang="en-US" sz="1400" dirty="0">
                <a:solidFill>
                  <a:schemeClr val="tx1"/>
                </a:solidFill>
              </a:rPr>
              <a:t>Follow the on-screen prompts</a:t>
            </a:r>
          </a:p>
          <a:p>
            <a:endParaRPr lang="en-US" dirty="0"/>
          </a:p>
        </p:txBody>
      </p:sp>
      <p:sp>
        <p:nvSpPr>
          <p:cNvPr id="6" name="Slide Number Placeholder 20">
            <a:extLst>
              <a:ext uri="{FF2B5EF4-FFF2-40B4-BE49-F238E27FC236}">
                <a16:creationId xmlns:a16="http://schemas.microsoft.com/office/drawing/2014/main" id="{B51BC9BA-B83C-D8BB-23B2-CDA036B20F67}"/>
              </a:ext>
            </a:extLst>
          </p:cNvPr>
          <p:cNvSpPr txBox="1">
            <a:spLocks/>
          </p:cNvSpPr>
          <p:nvPr/>
        </p:nvSpPr>
        <p:spPr>
          <a:xfrm>
            <a:off x="8167057" y="4767263"/>
            <a:ext cx="724993" cy="27463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050" dirty="0"/>
              <a:t>|    </a:t>
            </a:r>
            <a:fld id="{7B2119CD-3B2D-4CEB-B404-D2E3F8CD6D69}" type="slidenum">
              <a:rPr lang="en-IN" sz="1050" smtClean="0"/>
              <a:pPr/>
              <a:t>18</a:t>
            </a:fld>
            <a:endParaRPr lang="en-IN" sz="1050" dirty="0"/>
          </a:p>
        </p:txBody>
      </p:sp>
      <p:grpSp>
        <p:nvGrpSpPr>
          <p:cNvPr id="7" name="Group 6">
            <a:extLst>
              <a:ext uri="{FF2B5EF4-FFF2-40B4-BE49-F238E27FC236}">
                <a16:creationId xmlns:a16="http://schemas.microsoft.com/office/drawing/2014/main" id="{E76ED2E0-94FC-781E-7FD9-9B774322187F}"/>
              </a:ext>
            </a:extLst>
          </p:cNvPr>
          <p:cNvGrpSpPr/>
          <p:nvPr/>
        </p:nvGrpSpPr>
        <p:grpSpPr>
          <a:xfrm>
            <a:off x="6352030" y="853660"/>
            <a:ext cx="1116063" cy="3680969"/>
            <a:chOff x="6352030" y="853660"/>
            <a:chExt cx="1116063" cy="3680969"/>
          </a:xfrm>
        </p:grpSpPr>
        <p:pic>
          <p:nvPicPr>
            <p:cNvPr id="2" name="Picture 1">
              <a:extLst>
                <a:ext uri="{FF2B5EF4-FFF2-40B4-BE49-F238E27FC236}">
                  <a16:creationId xmlns:a16="http://schemas.microsoft.com/office/drawing/2014/main" id="{586EC558-0895-EC9A-FB7D-90D7D72DA9C4}"/>
                </a:ext>
              </a:extLst>
            </p:cNvPr>
            <p:cNvPicPr>
              <a:picLocks noChangeAspect="1"/>
            </p:cNvPicPr>
            <p:nvPr/>
          </p:nvPicPr>
          <p:blipFill>
            <a:blip r:embed="rId3" cstate="print">
              <a:extLst>
                <a:ext uri="{28A0092B-C50C-407E-A947-70E740481C1C}">
                  <a14:useLocalDpi xmlns:a14="http://schemas.microsoft.com/office/drawing/2010/main" val="0"/>
                </a:ext>
              </a:extLst>
            </a:blip>
            <a:srcRect l="34885" r="32020"/>
            <a:stretch/>
          </p:blipFill>
          <p:spPr>
            <a:xfrm>
              <a:off x="6352030" y="853660"/>
              <a:ext cx="1116063" cy="3680969"/>
            </a:xfrm>
            <a:prstGeom prst="rect">
              <a:avLst/>
            </a:prstGeom>
          </p:spPr>
        </p:pic>
        <p:pic>
          <p:nvPicPr>
            <p:cNvPr id="56" name="Picture 55">
              <a:extLst>
                <a:ext uri="{FF2B5EF4-FFF2-40B4-BE49-F238E27FC236}">
                  <a16:creationId xmlns:a16="http://schemas.microsoft.com/office/drawing/2014/main" id="{6140CFD3-91F1-600E-A169-1DCE5B074B3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36000"/>
                      </a14:imgEffect>
                      <a14:imgEffect>
                        <a14:saturation sat="200000"/>
                      </a14:imgEffect>
                      <a14:imgEffect>
                        <a14:brightnessContrast bright="20000" contrast="-40000"/>
                      </a14:imgEffect>
                    </a14:imgLayer>
                  </a14:imgProps>
                </a:ext>
              </a:extLst>
            </a:blip>
            <a:srcRect l="24440" t="19802" r="23576" b="22788"/>
            <a:stretch/>
          </p:blipFill>
          <p:spPr>
            <a:xfrm>
              <a:off x="6566012" y="1312336"/>
              <a:ext cx="687805" cy="1138428"/>
            </a:xfrm>
            <a:prstGeom prst="roundRect">
              <a:avLst>
                <a:gd name="adj" fmla="val 4033"/>
              </a:avLst>
            </a:prstGeom>
            <a:effectLst>
              <a:softEdge rad="25400"/>
            </a:effectLst>
          </p:spPr>
        </p:pic>
      </p:grpSp>
      <p:sp>
        <p:nvSpPr>
          <p:cNvPr id="53" name="TextBox 52">
            <a:extLst>
              <a:ext uri="{FF2B5EF4-FFF2-40B4-BE49-F238E27FC236}">
                <a16:creationId xmlns:a16="http://schemas.microsoft.com/office/drawing/2014/main" id="{81D666A5-9BF2-F258-0456-1BA6B06C8D1C}"/>
              </a:ext>
            </a:extLst>
          </p:cNvPr>
          <p:cNvSpPr txBox="1"/>
          <p:nvPr/>
        </p:nvSpPr>
        <p:spPr>
          <a:xfrm>
            <a:off x="4842479" y="1694516"/>
            <a:ext cx="1305624" cy="1169551"/>
          </a:xfrm>
          <a:prstGeom prst="rect">
            <a:avLst/>
          </a:prstGeom>
          <a:solidFill>
            <a:schemeClr val="bg1"/>
          </a:solidFill>
        </p:spPr>
        <p:txBody>
          <a:bodyPr wrap="square" rtlCol="0">
            <a:spAutoFit/>
          </a:bodyPr>
          <a:lstStyle/>
          <a:p>
            <a:r>
              <a:rPr lang="en-US" sz="1400" b="1" dirty="0">
                <a:solidFill>
                  <a:schemeClr val="accent1"/>
                </a:solidFill>
                <a:latin typeface="Calibri" panose="020F0502020204030204" pitchFamily="34" charset="0"/>
              </a:rPr>
              <a:t>PRESS THE POWER BUTTON</a:t>
            </a:r>
            <a:br>
              <a:rPr lang="en-US" sz="1400" b="1" dirty="0">
                <a:solidFill>
                  <a:schemeClr val="accent1"/>
                </a:solidFill>
                <a:latin typeface="Calibri" panose="020F0502020204030204" pitchFamily="34" charset="0"/>
              </a:rPr>
            </a:br>
            <a:r>
              <a:rPr lang="en-US" sz="1400" b="1" dirty="0">
                <a:solidFill>
                  <a:schemeClr val="accent1"/>
                </a:solidFill>
                <a:latin typeface="Calibri" panose="020F0502020204030204" pitchFamily="34" charset="0"/>
              </a:rPr>
              <a:t>TO TURN ON THE </a:t>
            </a:r>
            <a:r>
              <a:rPr lang="en-US" sz="1400" b="1" i="1" dirty="0">
                <a:solidFill>
                  <a:schemeClr val="accent1"/>
                </a:solidFill>
                <a:latin typeface="Calibri" panose="020F0502020204030204" pitchFamily="34" charset="0"/>
              </a:rPr>
              <a:t>i-STAT 1</a:t>
            </a:r>
          </a:p>
        </p:txBody>
      </p:sp>
      <p:pic>
        <p:nvPicPr>
          <p:cNvPr id="54" name="Picture 53" descr="A black background with a black square&#10;&#10;Description automatically generated with medium confidence">
            <a:extLst>
              <a:ext uri="{FF2B5EF4-FFF2-40B4-BE49-F238E27FC236}">
                <a16:creationId xmlns:a16="http://schemas.microsoft.com/office/drawing/2014/main" id="{33212EDC-BE42-247D-CF5C-660887D32F85}"/>
              </a:ext>
            </a:extLst>
          </p:cNvPr>
          <p:cNvPicPr>
            <a:picLocks noChangeAspect="1"/>
          </p:cNvPicPr>
          <p:nvPr/>
        </p:nvPicPr>
        <p:blipFill>
          <a:blip r:embed="rId6" cstate="print">
            <a:extLst>
              <a:ext uri="{28A0092B-C50C-407E-A947-70E740481C1C}">
                <a14:useLocalDpi xmlns:a14="http://schemas.microsoft.com/office/drawing/2010/main" val="0"/>
              </a:ext>
            </a:extLst>
          </a:blip>
          <a:srcRect r="86712"/>
          <a:stretch/>
        </p:blipFill>
        <p:spPr>
          <a:xfrm>
            <a:off x="5624001" y="2129671"/>
            <a:ext cx="240867" cy="274320"/>
          </a:xfrm>
          <a:prstGeom prst="rect">
            <a:avLst/>
          </a:prstGeom>
        </p:spPr>
      </p:pic>
      <p:sp>
        <p:nvSpPr>
          <p:cNvPr id="49" name="TextBox 48">
            <a:extLst>
              <a:ext uri="{FF2B5EF4-FFF2-40B4-BE49-F238E27FC236}">
                <a16:creationId xmlns:a16="http://schemas.microsoft.com/office/drawing/2014/main" id="{5C5CEEEA-0D82-F4CC-8222-F625B89F47B7}"/>
              </a:ext>
            </a:extLst>
          </p:cNvPr>
          <p:cNvSpPr txBox="1"/>
          <p:nvPr/>
        </p:nvSpPr>
        <p:spPr>
          <a:xfrm>
            <a:off x="7733633" y="2612470"/>
            <a:ext cx="1215527" cy="954107"/>
          </a:xfrm>
          <a:prstGeom prst="rect">
            <a:avLst/>
          </a:prstGeom>
          <a:noFill/>
        </p:spPr>
        <p:txBody>
          <a:bodyPr wrap="square" rtlCol="0">
            <a:spAutoFit/>
          </a:bodyPr>
          <a:lstStyle/>
          <a:p>
            <a:r>
              <a:rPr lang="en-US" sz="1400" b="1" dirty="0">
                <a:solidFill>
                  <a:schemeClr val="accent1"/>
                </a:solidFill>
                <a:latin typeface="Calibri" panose="020F0502020204030204" pitchFamily="34" charset="0"/>
              </a:rPr>
              <a:t>PRESS</a:t>
            </a:r>
            <a:br>
              <a:rPr lang="en-US" sz="1400" b="1" dirty="0">
                <a:solidFill>
                  <a:schemeClr val="accent1"/>
                </a:solidFill>
                <a:latin typeface="Calibri" panose="020F0502020204030204" pitchFamily="34" charset="0"/>
              </a:rPr>
            </a:br>
            <a:r>
              <a:rPr lang="en-US" sz="1400" b="1" dirty="0">
                <a:solidFill>
                  <a:schemeClr val="accent1"/>
                </a:solidFill>
                <a:latin typeface="Calibri" panose="020F0502020204030204" pitchFamily="34" charset="0"/>
              </a:rPr>
              <a:t>TO PERFORM A PATIENT TEST</a:t>
            </a:r>
          </a:p>
        </p:txBody>
      </p:sp>
      <p:pic>
        <p:nvPicPr>
          <p:cNvPr id="50" name="Picture 49" descr="A black background with a black square&#10;&#10;Description automatically generated with medium confidence">
            <a:extLst>
              <a:ext uri="{FF2B5EF4-FFF2-40B4-BE49-F238E27FC236}">
                <a16:creationId xmlns:a16="http://schemas.microsoft.com/office/drawing/2014/main" id="{D982F14F-06E6-CC8C-E0A7-327B01F34AF1}"/>
              </a:ext>
            </a:extLst>
          </p:cNvPr>
          <p:cNvPicPr>
            <a:picLocks noChangeAspect="1"/>
          </p:cNvPicPr>
          <p:nvPr/>
        </p:nvPicPr>
        <p:blipFill>
          <a:blip r:embed="rId7" cstate="print">
            <a:extLst>
              <a:ext uri="{28A0092B-C50C-407E-A947-70E740481C1C}">
                <a14:useLocalDpi xmlns:a14="http://schemas.microsoft.com/office/drawing/2010/main" val="0"/>
              </a:ext>
            </a:extLst>
          </a:blip>
          <a:srcRect l="86041"/>
          <a:stretch/>
        </p:blipFill>
        <p:spPr>
          <a:xfrm>
            <a:off x="8303604" y="2653085"/>
            <a:ext cx="253021" cy="241689"/>
          </a:xfrm>
          <a:prstGeom prst="rect">
            <a:avLst/>
          </a:prstGeom>
        </p:spPr>
      </p:pic>
      <p:cxnSp>
        <p:nvCxnSpPr>
          <p:cNvPr id="46" name="Straight Connector 45">
            <a:extLst>
              <a:ext uri="{FF2B5EF4-FFF2-40B4-BE49-F238E27FC236}">
                <a16:creationId xmlns:a16="http://schemas.microsoft.com/office/drawing/2014/main" id="{CDF0F4AF-7B87-ED03-E96A-6AF7AF43E329}"/>
              </a:ext>
            </a:extLst>
          </p:cNvPr>
          <p:cNvCxnSpPr>
            <a:cxnSpLocks/>
          </p:cNvCxnSpPr>
          <p:nvPr/>
        </p:nvCxnSpPr>
        <p:spPr>
          <a:xfrm>
            <a:off x="7009525" y="3357473"/>
            <a:ext cx="724108" cy="0"/>
          </a:xfrm>
          <a:prstGeom prst="line">
            <a:avLst/>
          </a:prstGeom>
          <a:ln w="22225">
            <a:solidFill>
              <a:schemeClr val="accent4"/>
            </a:solidFill>
            <a:headEnd type="none" w="med" len="med"/>
            <a:tailEnd type="none" w="med" len="med"/>
          </a:ln>
          <a:effectLst/>
        </p:spPr>
        <p:style>
          <a:lnRef idx="2">
            <a:schemeClr val="accent5"/>
          </a:lnRef>
          <a:fillRef idx="0">
            <a:schemeClr val="accent5"/>
          </a:fillRef>
          <a:effectRef idx="1">
            <a:schemeClr val="accent5"/>
          </a:effectRef>
          <a:fontRef idx="minor">
            <a:schemeClr val="tx1"/>
          </a:fontRef>
        </p:style>
      </p:cxnSp>
      <p:cxnSp>
        <p:nvCxnSpPr>
          <p:cNvPr id="5" name="Connector: Elbow 4">
            <a:extLst>
              <a:ext uri="{FF2B5EF4-FFF2-40B4-BE49-F238E27FC236}">
                <a16:creationId xmlns:a16="http://schemas.microsoft.com/office/drawing/2014/main" id="{EAAAAC93-38BE-47AF-54D9-2B1B0BF6FBE7}"/>
              </a:ext>
            </a:extLst>
          </p:cNvPr>
          <p:cNvCxnSpPr>
            <a:cxnSpLocks/>
          </p:cNvCxnSpPr>
          <p:nvPr/>
        </p:nvCxnSpPr>
        <p:spPr>
          <a:xfrm>
            <a:off x="5377706" y="2864067"/>
            <a:ext cx="1764771" cy="1237773"/>
          </a:xfrm>
          <a:prstGeom prst="bentConnector3">
            <a:avLst>
              <a:gd name="adj1" fmla="val -432"/>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0599857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37FFC-A96F-F723-44EE-332EC09E554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13D0E7B-F6B8-D6DE-D2A2-D0FD80C3E30B}"/>
              </a:ext>
            </a:extLst>
          </p:cNvPr>
          <p:cNvSpPr>
            <a:spLocks noGrp="1"/>
          </p:cNvSpPr>
          <p:nvPr>
            <p:ph type="title"/>
          </p:nvPr>
        </p:nvSpPr>
        <p:spPr/>
        <p:txBody>
          <a:bodyPr/>
          <a:lstStyle/>
          <a:p>
            <a:r>
              <a:rPr lang="en-US" dirty="0"/>
              <a:t>Prepare the analyzer </a:t>
            </a:r>
            <a:r>
              <a:rPr lang="en-US" sz="1400" dirty="0"/>
              <a:t>– cont’d</a:t>
            </a:r>
          </a:p>
        </p:txBody>
      </p:sp>
      <p:sp>
        <p:nvSpPr>
          <p:cNvPr id="5" name="Slide Number Placeholder 4">
            <a:extLst>
              <a:ext uri="{FF2B5EF4-FFF2-40B4-BE49-F238E27FC236}">
                <a16:creationId xmlns:a16="http://schemas.microsoft.com/office/drawing/2014/main" id="{52DFF980-FD1E-A41B-4C09-67579CB9DD5D}"/>
              </a:ext>
            </a:extLst>
          </p:cNvPr>
          <p:cNvSpPr>
            <a:spLocks noGrp="1"/>
          </p:cNvSpPr>
          <p:nvPr>
            <p:ph type="sldNum" sz="quarter" idx="10"/>
          </p:nvPr>
        </p:nvSpPr>
        <p:spPr/>
        <p:txBody>
          <a:bodyPr/>
          <a:lstStyle/>
          <a:p>
            <a:pPr>
              <a:defRPr/>
            </a:pPr>
            <a:r>
              <a:rPr lang="en-IN" dirty="0"/>
              <a:t>|    </a:t>
            </a:r>
            <a:fld id="{7B2119CD-3B2D-4CEB-B404-D2E3F8CD6D69}" type="slidenum">
              <a:rPr lang="en-IN" smtClean="0"/>
              <a:pPr>
                <a:defRPr/>
              </a:pPr>
              <a:t>19</a:t>
            </a:fld>
            <a:endParaRPr lang="en-IN" dirty="0"/>
          </a:p>
        </p:txBody>
      </p:sp>
      <p:sp>
        <p:nvSpPr>
          <p:cNvPr id="3" name="Content Placeholder 2">
            <a:extLst>
              <a:ext uri="{FF2B5EF4-FFF2-40B4-BE49-F238E27FC236}">
                <a16:creationId xmlns:a16="http://schemas.microsoft.com/office/drawing/2014/main" id="{F54642B5-F2E1-2E93-9C9A-27E374C33AC3}"/>
              </a:ext>
            </a:extLst>
          </p:cNvPr>
          <p:cNvSpPr>
            <a:spLocks noGrp="1"/>
          </p:cNvSpPr>
          <p:nvPr>
            <p:ph type="body" sz="quarter" idx="11"/>
          </p:nvPr>
        </p:nvSpPr>
        <p:spPr>
          <a:xfrm>
            <a:off x="502920" y="1287167"/>
            <a:ext cx="4483689" cy="3397250"/>
          </a:xfrm>
        </p:spPr>
        <p:txBody>
          <a:bodyPr/>
          <a:lstStyle/>
          <a:p>
            <a:pPr defTabSz="385763">
              <a:spcBef>
                <a:spcPts val="254"/>
              </a:spcBef>
            </a:pPr>
            <a:r>
              <a:rPr lang="en-US" dirty="0">
                <a:latin typeface="+mn-lt"/>
              </a:rPr>
              <a:t>BARCODE SCAN: OPERATOR ID, THEN PATIENT ID</a:t>
            </a:r>
            <a:endParaRPr lang="en-US" dirty="0">
              <a:solidFill>
                <a:schemeClr val="accent3"/>
              </a:solidFill>
              <a:latin typeface="+mn-lt"/>
            </a:endParaRPr>
          </a:p>
          <a:p>
            <a:pPr marL="285750" indent="-285750" defTabSz="385763">
              <a:spcBef>
                <a:spcPts val="254"/>
              </a:spcBef>
              <a:buFont typeface="Arial" panose="020B0604020202020204" pitchFamily="34" charset="0"/>
              <a:buChar char="•"/>
            </a:pPr>
            <a:r>
              <a:rPr lang="en-US" sz="1400" b="0" dirty="0">
                <a:solidFill>
                  <a:schemeClr val="tx1"/>
                </a:solidFill>
              </a:rPr>
              <a:t>Hold the analyzer 3 to 9 inches away from the barcode</a:t>
            </a:r>
          </a:p>
          <a:p>
            <a:pPr marL="285750" indent="-285750" defTabSz="385763">
              <a:spcBef>
                <a:spcPts val="254"/>
              </a:spcBef>
              <a:buFont typeface="Arial" panose="020B0604020202020204" pitchFamily="34" charset="0"/>
              <a:buChar char="•"/>
            </a:pPr>
            <a:r>
              <a:rPr lang="en-US" sz="1400" b="0" dirty="0">
                <a:solidFill>
                  <a:schemeClr val="tx1"/>
                </a:solidFill>
              </a:rPr>
              <a:t>Press and hold down the </a:t>
            </a:r>
            <a:r>
              <a:rPr lang="en-US" sz="1400" b="0" dirty="0"/>
              <a:t>SCAN</a:t>
            </a:r>
            <a:r>
              <a:rPr lang="en-US" sz="1400" b="0" dirty="0">
                <a:solidFill>
                  <a:schemeClr val="tx1"/>
                </a:solidFill>
              </a:rPr>
              <a:t> key</a:t>
            </a:r>
          </a:p>
          <a:p>
            <a:pPr marL="285750" indent="-285750" defTabSz="385763">
              <a:spcBef>
                <a:spcPts val="254"/>
              </a:spcBef>
              <a:buFont typeface="Arial" panose="020B0604020202020204" pitchFamily="34" charset="0"/>
              <a:buChar char="•"/>
            </a:pPr>
            <a:r>
              <a:rPr lang="en-US" sz="1400" b="0" dirty="0">
                <a:solidFill>
                  <a:schemeClr val="tx1"/>
                </a:solidFill>
              </a:rPr>
              <a:t>Laser beam must cover the entire length of the barcode</a:t>
            </a:r>
          </a:p>
          <a:p>
            <a:pPr marL="285750" indent="-285750" defTabSz="385763">
              <a:spcBef>
                <a:spcPts val="254"/>
              </a:spcBef>
              <a:buFont typeface="Arial" panose="020B0604020202020204" pitchFamily="34" charset="0"/>
              <a:buChar char="•"/>
            </a:pPr>
            <a:r>
              <a:rPr lang="en-US" sz="1400" b="0" dirty="0">
                <a:solidFill>
                  <a:schemeClr val="tx1"/>
                </a:solidFill>
              </a:rPr>
              <a:t>Wait for the beep or for laser beam to disappear</a:t>
            </a:r>
          </a:p>
          <a:p>
            <a:pPr marL="285750" indent="-285750" defTabSz="385763">
              <a:spcBef>
                <a:spcPts val="254"/>
              </a:spcBef>
              <a:buFont typeface="Arial" panose="020B0604020202020204" pitchFamily="34" charset="0"/>
              <a:buChar char="•"/>
            </a:pPr>
            <a:r>
              <a:rPr lang="en-US" sz="1400" b="0" dirty="0">
                <a:solidFill>
                  <a:schemeClr val="tx1"/>
                </a:solidFill>
              </a:rPr>
              <a:t>Release the </a:t>
            </a:r>
            <a:r>
              <a:rPr lang="en-US" sz="1400" b="0" dirty="0"/>
              <a:t>SCAN</a:t>
            </a:r>
            <a:r>
              <a:rPr lang="en-US" sz="1400" b="0" dirty="0">
                <a:solidFill>
                  <a:schemeClr val="tx1"/>
                </a:solidFill>
              </a:rPr>
              <a:t> key</a:t>
            </a:r>
          </a:p>
          <a:p>
            <a:pPr marL="285750" indent="-285750" defTabSz="385763">
              <a:spcBef>
                <a:spcPts val="254"/>
              </a:spcBef>
              <a:buFont typeface="Arial" panose="020B0604020202020204" pitchFamily="34" charset="0"/>
              <a:buChar char="•"/>
            </a:pPr>
            <a:r>
              <a:rPr lang="en-US" sz="1400" b="0" dirty="0">
                <a:solidFill>
                  <a:schemeClr val="tx1"/>
                </a:solidFill>
              </a:rPr>
              <a:t>Repeat if prompted</a:t>
            </a:r>
          </a:p>
          <a:p>
            <a:endParaRPr lang="en-US" dirty="0"/>
          </a:p>
        </p:txBody>
      </p:sp>
      <p:sp>
        <p:nvSpPr>
          <p:cNvPr id="20" name="Rectangle 19">
            <a:extLst>
              <a:ext uri="{FF2B5EF4-FFF2-40B4-BE49-F238E27FC236}">
                <a16:creationId xmlns:a16="http://schemas.microsoft.com/office/drawing/2014/main" id="{7F4421D3-1A73-0345-5167-95CB66B2B868}"/>
              </a:ext>
            </a:extLst>
          </p:cNvPr>
          <p:cNvSpPr/>
          <p:nvPr/>
        </p:nvSpPr>
        <p:spPr>
          <a:xfrm>
            <a:off x="7144969" y="2521883"/>
            <a:ext cx="1577961" cy="1024983"/>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r"/>
            <a:endParaRPr lang="en-US" dirty="0"/>
          </a:p>
        </p:txBody>
      </p:sp>
      <p:sp>
        <p:nvSpPr>
          <p:cNvPr id="19" name="Rectangle 18">
            <a:extLst>
              <a:ext uri="{FF2B5EF4-FFF2-40B4-BE49-F238E27FC236}">
                <a16:creationId xmlns:a16="http://schemas.microsoft.com/office/drawing/2014/main" id="{BAE4E5E0-AA7D-1C35-735E-27DCDFDF8BE4}"/>
              </a:ext>
            </a:extLst>
          </p:cNvPr>
          <p:cNvSpPr/>
          <p:nvPr/>
        </p:nvSpPr>
        <p:spPr>
          <a:xfrm>
            <a:off x="7144969" y="1349158"/>
            <a:ext cx="1577961" cy="1024983"/>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B4A8CA9D-6137-BA71-B3FB-3C94DF1940D2}"/>
              </a:ext>
            </a:extLst>
          </p:cNvPr>
          <p:cNvSpPr txBox="1"/>
          <p:nvPr/>
        </p:nvSpPr>
        <p:spPr>
          <a:xfrm>
            <a:off x="7248754" y="2888010"/>
            <a:ext cx="1199037" cy="461665"/>
          </a:xfrm>
          <a:prstGeom prst="rect">
            <a:avLst/>
          </a:prstGeom>
          <a:noFill/>
        </p:spPr>
        <p:txBody>
          <a:bodyPr wrap="square" rtlCol="0">
            <a:spAutoFit/>
          </a:bodyPr>
          <a:lstStyle/>
          <a:p>
            <a:r>
              <a:rPr lang="en-US" sz="1200" b="1" dirty="0">
                <a:solidFill>
                  <a:schemeClr val="bg1"/>
                </a:solidFill>
                <a:latin typeface="Calibri" panose="020F0502020204030204" pitchFamily="34" charset="0"/>
              </a:rPr>
              <a:t>OR ENTER THE PATIENT ID</a:t>
            </a:r>
          </a:p>
        </p:txBody>
      </p:sp>
      <p:pic>
        <p:nvPicPr>
          <p:cNvPr id="4" name="Picture 19">
            <a:extLst>
              <a:ext uri="{FF2B5EF4-FFF2-40B4-BE49-F238E27FC236}">
                <a16:creationId xmlns:a16="http://schemas.microsoft.com/office/drawing/2014/main" id="{B9B670CF-9B84-E93B-3547-57F70F4A93F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5999" b="39065"/>
          <a:stretch/>
        </p:blipFill>
        <p:spPr bwMode="auto">
          <a:xfrm>
            <a:off x="5178776" y="1333172"/>
            <a:ext cx="1935712" cy="2213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A person holding a identification card&#10;&#10;Description automatically generated">
            <a:extLst>
              <a:ext uri="{FF2B5EF4-FFF2-40B4-BE49-F238E27FC236}">
                <a16:creationId xmlns:a16="http://schemas.microsoft.com/office/drawing/2014/main" id="{731B4037-D667-8044-E372-432157D6C00F}"/>
              </a:ext>
            </a:extLst>
          </p:cNvPr>
          <p:cNvPicPr>
            <a:picLocks noChangeAspect="1"/>
          </p:cNvPicPr>
          <p:nvPr/>
        </p:nvPicPr>
        <p:blipFill>
          <a:blip r:embed="rId4">
            <a:extLst>
              <a:ext uri="{28A0092B-C50C-407E-A947-70E740481C1C}">
                <a14:useLocalDpi xmlns:a14="http://schemas.microsoft.com/office/drawing/2010/main" val="0"/>
              </a:ext>
            </a:extLst>
          </a:blip>
          <a:srcRect l="15994" t="18988" r="26207" b="42478"/>
          <a:stretch/>
        </p:blipFill>
        <p:spPr>
          <a:xfrm>
            <a:off x="5339417" y="1349158"/>
            <a:ext cx="1776119" cy="1024983"/>
          </a:xfrm>
          <a:prstGeom prst="rect">
            <a:avLst/>
          </a:prstGeom>
        </p:spPr>
      </p:pic>
      <p:sp>
        <p:nvSpPr>
          <p:cNvPr id="7" name="TextBox 6">
            <a:extLst>
              <a:ext uri="{FF2B5EF4-FFF2-40B4-BE49-F238E27FC236}">
                <a16:creationId xmlns:a16="http://schemas.microsoft.com/office/drawing/2014/main" id="{8BD4DB7A-BACF-3620-8842-5E93FC06C674}"/>
              </a:ext>
            </a:extLst>
          </p:cNvPr>
          <p:cNvSpPr txBox="1"/>
          <p:nvPr/>
        </p:nvSpPr>
        <p:spPr>
          <a:xfrm>
            <a:off x="7305609" y="1713365"/>
            <a:ext cx="1199037" cy="461665"/>
          </a:xfrm>
          <a:prstGeom prst="rect">
            <a:avLst/>
          </a:prstGeom>
          <a:noFill/>
        </p:spPr>
        <p:txBody>
          <a:bodyPr wrap="square" rtlCol="0">
            <a:spAutoFit/>
          </a:bodyPr>
          <a:lstStyle/>
          <a:p>
            <a:r>
              <a:rPr lang="en-US" sz="1200" b="1" dirty="0">
                <a:solidFill>
                  <a:schemeClr val="bg1"/>
                </a:solidFill>
                <a:latin typeface="Calibri" panose="020F0502020204030204" pitchFamily="34" charset="0"/>
              </a:rPr>
              <a:t>or enter your Operator ID</a:t>
            </a:r>
          </a:p>
        </p:txBody>
      </p:sp>
      <p:pic>
        <p:nvPicPr>
          <p:cNvPr id="27" name="Picture 26">
            <a:extLst>
              <a:ext uri="{FF2B5EF4-FFF2-40B4-BE49-F238E27FC236}">
                <a16:creationId xmlns:a16="http://schemas.microsoft.com/office/drawing/2014/main" id="{540E5873-3415-350C-185B-1A93C3C4F006}"/>
              </a:ext>
            </a:extLst>
          </p:cNvPr>
          <p:cNvPicPr>
            <a:picLocks noChangeAspect="1"/>
          </p:cNvPicPr>
          <p:nvPr/>
        </p:nvPicPr>
        <p:blipFill>
          <a:blip r:embed="rId5"/>
          <a:stretch>
            <a:fillRect/>
          </a:stretch>
        </p:blipFill>
        <p:spPr>
          <a:xfrm>
            <a:off x="7352746" y="1535290"/>
            <a:ext cx="552381" cy="219048"/>
          </a:xfrm>
          <a:prstGeom prst="rect">
            <a:avLst/>
          </a:prstGeom>
        </p:spPr>
      </p:pic>
      <p:pic>
        <p:nvPicPr>
          <p:cNvPr id="28" name="Picture 27">
            <a:extLst>
              <a:ext uri="{FF2B5EF4-FFF2-40B4-BE49-F238E27FC236}">
                <a16:creationId xmlns:a16="http://schemas.microsoft.com/office/drawing/2014/main" id="{7A03847C-005F-780F-63F8-2F1CA4120093}"/>
              </a:ext>
            </a:extLst>
          </p:cNvPr>
          <p:cNvPicPr>
            <a:picLocks noChangeAspect="1"/>
          </p:cNvPicPr>
          <p:nvPr/>
        </p:nvPicPr>
        <p:blipFill>
          <a:blip r:embed="rId5"/>
          <a:stretch>
            <a:fillRect/>
          </a:stretch>
        </p:blipFill>
        <p:spPr>
          <a:xfrm>
            <a:off x="7305609" y="2705553"/>
            <a:ext cx="552381" cy="219048"/>
          </a:xfrm>
          <a:prstGeom prst="rect">
            <a:avLst/>
          </a:prstGeom>
        </p:spPr>
      </p:pic>
      <p:grpSp>
        <p:nvGrpSpPr>
          <p:cNvPr id="13" name="Group 12">
            <a:extLst>
              <a:ext uri="{FF2B5EF4-FFF2-40B4-BE49-F238E27FC236}">
                <a16:creationId xmlns:a16="http://schemas.microsoft.com/office/drawing/2014/main" id="{5824BC2F-9715-05B2-66B9-FFF7DBD07EFD}"/>
              </a:ext>
            </a:extLst>
          </p:cNvPr>
          <p:cNvGrpSpPr/>
          <p:nvPr/>
        </p:nvGrpSpPr>
        <p:grpSpPr>
          <a:xfrm>
            <a:off x="7146939" y="1349158"/>
            <a:ext cx="1577961" cy="1024983"/>
            <a:chOff x="7147608" y="3469173"/>
            <a:chExt cx="1577961" cy="1024983"/>
          </a:xfrm>
        </p:grpSpPr>
        <p:sp>
          <p:nvSpPr>
            <p:cNvPr id="15" name="Rectangle 14">
              <a:extLst>
                <a:ext uri="{FF2B5EF4-FFF2-40B4-BE49-F238E27FC236}">
                  <a16:creationId xmlns:a16="http://schemas.microsoft.com/office/drawing/2014/main" id="{55AD6C80-930E-C313-73C8-D76B201453E7}"/>
                </a:ext>
              </a:extLst>
            </p:cNvPr>
            <p:cNvSpPr/>
            <p:nvPr/>
          </p:nvSpPr>
          <p:spPr>
            <a:xfrm>
              <a:off x="7147608" y="3469173"/>
              <a:ext cx="1577961" cy="1024983"/>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6AD8C789-4122-F472-AABD-4A620804278E}"/>
                </a:ext>
              </a:extLst>
            </p:cNvPr>
            <p:cNvSpPr txBox="1"/>
            <p:nvPr/>
          </p:nvSpPr>
          <p:spPr>
            <a:xfrm>
              <a:off x="7264414" y="3735453"/>
              <a:ext cx="1330797" cy="461665"/>
            </a:xfrm>
            <a:prstGeom prst="rect">
              <a:avLst/>
            </a:prstGeom>
            <a:noFill/>
          </p:spPr>
          <p:txBody>
            <a:bodyPr wrap="square" rtlCol="0">
              <a:spAutoFit/>
            </a:bodyPr>
            <a:lstStyle/>
            <a:p>
              <a:r>
                <a:rPr lang="en-US" sz="1200" b="1" cap="all" dirty="0">
                  <a:solidFill>
                    <a:schemeClr val="bg1"/>
                  </a:solidFill>
                  <a:latin typeface="Calibri" panose="020F0502020204030204" pitchFamily="34" charset="0"/>
                </a:rPr>
                <a:t>OR ENTER THE OPERATOR ID</a:t>
              </a:r>
            </a:p>
          </p:txBody>
        </p:sp>
        <p:pic>
          <p:nvPicPr>
            <p:cNvPr id="17" name="Picture 16">
              <a:extLst>
                <a:ext uri="{FF2B5EF4-FFF2-40B4-BE49-F238E27FC236}">
                  <a16:creationId xmlns:a16="http://schemas.microsoft.com/office/drawing/2014/main" id="{7F647312-CB76-E9F0-98C9-1F0B52D5DE08}"/>
                </a:ext>
              </a:extLst>
            </p:cNvPr>
            <p:cNvPicPr>
              <a:picLocks noChangeAspect="1"/>
            </p:cNvPicPr>
            <p:nvPr/>
          </p:nvPicPr>
          <p:blipFill>
            <a:blip r:embed="rId5"/>
            <a:stretch>
              <a:fillRect/>
            </a:stretch>
          </p:blipFill>
          <p:spPr>
            <a:xfrm>
              <a:off x="7296642" y="3525900"/>
              <a:ext cx="552381" cy="219048"/>
            </a:xfrm>
            <a:prstGeom prst="rect">
              <a:avLst/>
            </a:prstGeom>
          </p:spPr>
        </p:pic>
      </p:grpSp>
      <p:grpSp>
        <p:nvGrpSpPr>
          <p:cNvPr id="2" name="Group 1">
            <a:extLst>
              <a:ext uri="{FF2B5EF4-FFF2-40B4-BE49-F238E27FC236}">
                <a16:creationId xmlns:a16="http://schemas.microsoft.com/office/drawing/2014/main" id="{B2782DBC-E79D-AAE9-5233-71B316AE59F4}"/>
              </a:ext>
            </a:extLst>
          </p:cNvPr>
          <p:cNvGrpSpPr/>
          <p:nvPr/>
        </p:nvGrpSpPr>
        <p:grpSpPr>
          <a:xfrm>
            <a:off x="419100" y="3245485"/>
            <a:ext cx="4620509" cy="1650082"/>
            <a:chOff x="419100" y="3245485"/>
            <a:chExt cx="4620509" cy="1650082"/>
          </a:xfrm>
        </p:grpSpPr>
        <p:sp>
          <p:nvSpPr>
            <p:cNvPr id="18" name="TextBox 17">
              <a:extLst>
                <a:ext uri="{FF2B5EF4-FFF2-40B4-BE49-F238E27FC236}">
                  <a16:creationId xmlns:a16="http://schemas.microsoft.com/office/drawing/2014/main" id="{063B1D24-378B-98A2-3F57-7114A4C1CDA5}"/>
                </a:ext>
              </a:extLst>
            </p:cNvPr>
            <p:cNvSpPr txBox="1"/>
            <p:nvPr/>
          </p:nvSpPr>
          <p:spPr>
            <a:xfrm>
              <a:off x="761307" y="3374638"/>
              <a:ext cx="4278302" cy="1520929"/>
            </a:xfrm>
            <a:prstGeom prst="rect">
              <a:avLst/>
            </a:prstGeom>
            <a:noFill/>
          </p:spPr>
          <p:txBody>
            <a:bodyPr wrap="square" rtlCol="0">
              <a:spAutoFit/>
            </a:bodyPr>
            <a:lstStyle/>
            <a:p>
              <a:pPr defTabSz="514350"/>
              <a:r>
                <a:rPr lang="en-US" sz="1400" b="1" dirty="0">
                  <a:solidFill>
                    <a:schemeClr val="tx2"/>
                  </a:solidFill>
                  <a:cs typeface="Calibri" panose="020F0502020204030204" pitchFamily="34" charset="0"/>
                </a:rPr>
                <a:t>IMPORTANT</a:t>
              </a:r>
              <a:endParaRPr lang="en-US" sz="1400" dirty="0">
                <a:solidFill>
                  <a:schemeClr val="tx2"/>
                </a:solidFill>
              </a:endParaRPr>
            </a:p>
            <a:p>
              <a:pPr marL="128588" indent="-128588">
                <a:spcAft>
                  <a:spcPts val="450"/>
                </a:spcAft>
                <a:buFont typeface="Arial" panose="020B0604020202020204" pitchFamily="34" charset="0"/>
                <a:buChar char="•"/>
              </a:pPr>
              <a:r>
                <a:rPr lang="en-US" sz="1000" b="1" dirty="0">
                  <a:cs typeface="Calibri" panose="020F0502020204030204" pitchFamily="34" charset="0"/>
                </a:rPr>
                <a:t>DO NOT stare into the laser aperture or the laser beam or point the laser beam at others.</a:t>
              </a:r>
            </a:p>
            <a:p>
              <a:pPr marL="128588" indent="-128588">
                <a:spcAft>
                  <a:spcPts val="450"/>
                </a:spcAft>
                <a:buFont typeface="Arial" panose="020B0604020202020204" pitchFamily="34" charset="0"/>
                <a:buChar char="•"/>
              </a:pPr>
              <a:r>
                <a:rPr lang="en-US" sz="1000" b="1" dirty="0">
                  <a:cs typeface="Calibri" panose="020F0502020204030204" pitchFamily="34" charset="0"/>
                </a:rPr>
                <a:t>Class 2 laser scanners use a low power, visible light diode. As with any bright light source, such as the sun, the user should avoid staring directly into the laser beam. Momentary exposure to a Class 2 laser is not known to be harmful.</a:t>
              </a:r>
            </a:p>
            <a:p>
              <a:pPr algn="l"/>
              <a:endParaRPr lang="en-US" sz="1050" dirty="0"/>
            </a:p>
          </p:txBody>
        </p:sp>
        <p:cxnSp>
          <p:nvCxnSpPr>
            <p:cNvPr id="23" name="Straight Connector 22">
              <a:extLst>
                <a:ext uri="{FF2B5EF4-FFF2-40B4-BE49-F238E27FC236}">
                  <a16:creationId xmlns:a16="http://schemas.microsoft.com/office/drawing/2014/main" id="{503ACFBC-58D5-A3D3-656E-57A086A00C0A}"/>
                </a:ext>
              </a:extLst>
            </p:cNvPr>
            <p:cNvCxnSpPr/>
            <p:nvPr/>
          </p:nvCxnSpPr>
          <p:spPr>
            <a:xfrm>
              <a:off x="419100" y="3245485"/>
              <a:ext cx="4610100" cy="0"/>
            </a:xfrm>
            <a:prstGeom prst="line">
              <a:avLst/>
            </a:prstGeom>
            <a:ln w="15875"/>
          </p:spPr>
          <p:style>
            <a:lnRef idx="1">
              <a:schemeClr val="accent3"/>
            </a:lnRef>
            <a:fillRef idx="0">
              <a:schemeClr val="accent3"/>
            </a:fillRef>
            <a:effectRef idx="0">
              <a:schemeClr val="accent3"/>
            </a:effectRef>
            <a:fontRef idx="minor">
              <a:schemeClr val="tx1"/>
            </a:fontRef>
          </p:style>
        </p:cxnSp>
        <p:pic>
          <p:nvPicPr>
            <p:cNvPr id="25" name="Picture 24" descr="Icon&#10;&#10;Description automatically generated">
              <a:extLst>
                <a:ext uri="{FF2B5EF4-FFF2-40B4-BE49-F238E27FC236}">
                  <a16:creationId xmlns:a16="http://schemas.microsoft.com/office/drawing/2014/main" id="{BBBABA14-6018-08A7-70F7-E7F72968FA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9100" y="3423998"/>
              <a:ext cx="342207" cy="342207"/>
            </a:xfrm>
            <a:prstGeom prst="rect">
              <a:avLst/>
            </a:prstGeom>
          </p:spPr>
        </p:pic>
      </p:grpSp>
    </p:spTree>
    <p:custDataLst>
      <p:tags r:id="rId1"/>
    </p:custDataLst>
    <p:extLst>
      <p:ext uri="{BB962C8B-B14F-4D97-AF65-F5344CB8AC3E}">
        <p14:creationId xmlns:p14="http://schemas.microsoft.com/office/powerpoint/2010/main" val="27714265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C12CB-31F1-423B-A7AC-7D9144ABFE96}"/>
              </a:ext>
            </a:extLst>
          </p:cNvPr>
          <p:cNvSpPr>
            <a:spLocks noGrp="1"/>
          </p:cNvSpPr>
          <p:nvPr>
            <p:ph type="ctrTitle"/>
          </p:nvPr>
        </p:nvSpPr>
        <p:spPr>
          <a:xfrm>
            <a:off x="502919" y="2529414"/>
            <a:ext cx="7775918" cy="1234440"/>
          </a:xfrm>
        </p:spPr>
        <p:txBody>
          <a:bodyPr/>
          <a:lstStyle/>
          <a:p>
            <a:pPr>
              <a:spcAft>
                <a:spcPts val="1200"/>
              </a:spcAft>
            </a:pPr>
            <a:r>
              <a:rPr lang="en-US" sz="3600" dirty="0"/>
              <a:t>i-STAT ACTc / ACTk Cartridges</a:t>
            </a:r>
            <a:br>
              <a:rPr lang="en-US" sz="3600" dirty="0"/>
            </a:br>
            <a:endParaRPr lang="en-IN" sz="4000" dirty="0"/>
          </a:p>
        </p:txBody>
      </p:sp>
      <p:sp>
        <p:nvSpPr>
          <p:cNvPr id="3" name="Subtitle 2">
            <a:extLst>
              <a:ext uri="{FF2B5EF4-FFF2-40B4-BE49-F238E27FC236}">
                <a16:creationId xmlns:a16="http://schemas.microsoft.com/office/drawing/2014/main" id="{9D016B34-11B8-4B22-A017-D105A1BA7DC0}"/>
              </a:ext>
            </a:extLst>
          </p:cNvPr>
          <p:cNvSpPr>
            <a:spLocks noGrp="1"/>
          </p:cNvSpPr>
          <p:nvPr>
            <p:ph type="subTitle" idx="1"/>
          </p:nvPr>
        </p:nvSpPr>
        <p:spPr>
          <a:xfrm>
            <a:off x="502919" y="1949341"/>
            <a:ext cx="8138159" cy="480060"/>
          </a:xfrm>
        </p:spPr>
        <p:txBody>
          <a:bodyPr/>
          <a:lstStyle/>
          <a:p>
            <a:r>
              <a:rPr lang="en-US" cap="none" dirty="0">
                <a:cs typeface="Calibri"/>
              </a:rPr>
              <a:t>PERFORMING A PATIENT TEST | i-STAT 1 SYSTEM</a:t>
            </a:r>
            <a:endParaRPr lang="en-US" dirty="0"/>
          </a:p>
        </p:txBody>
      </p:sp>
    </p:spTree>
    <p:custDataLst>
      <p:tags r:id="rId1"/>
    </p:custDataLst>
    <p:extLst>
      <p:ext uri="{BB962C8B-B14F-4D97-AF65-F5344CB8AC3E}">
        <p14:creationId xmlns:p14="http://schemas.microsoft.com/office/powerpoint/2010/main" val="29249899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BAD2C-9D2A-3C8F-B71B-577E272EB30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51B7663-DF63-7CC3-2905-EC42FFBCBF8C}"/>
              </a:ext>
            </a:extLst>
          </p:cNvPr>
          <p:cNvSpPr>
            <a:spLocks noGrp="1"/>
          </p:cNvSpPr>
          <p:nvPr>
            <p:ph type="title"/>
          </p:nvPr>
        </p:nvSpPr>
        <p:spPr/>
        <p:txBody>
          <a:bodyPr/>
          <a:lstStyle/>
          <a:p>
            <a:r>
              <a:rPr lang="en-US" dirty="0"/>
              <a:t>Prepare the analyzer – i-STAT </a:t>
            </a:r>
            <a:r>
              <a:rPr lang="en-US" sz="2400" dirty="0"/>
              <a:t>1</a:t>
            </a:r>
            <a:endParaRPr lang="en-US" sz="2400" i="1" dirty="0"/>
          </a:p>
        </p:txBody>
      </p:sp>
      <p:sp>
        <p:nvSpPr>
          <p:cNvPr id="5" name="Slide Number Placeholder 4">
            <a:extLst>
              <a:ext uri="{FF2B5EF4-FFF2-40B4-BE49-F238E27FC236}">
                <a16:creationId xmlns:a16="http://schemas.microsoft.com/office/drawing/2014/main" id="{A831F347-06DA-7C33-6203-7DB67C321D70}"/>
              </a:ext>
            </a:extLst>
          </p:cNvPr>
          <p:cNvSpPr>
            <a:spLocks noGrp="1"/>
          </p:cNvSpPr>
          <p:nvPr>
            <p:ph type="sldNum" sz="quarter" idx="10"/>
          </p:nvPr>
        </p:nvSpPr>
        <p:spPr/>
        <p:txBody>
          <a:bodyPr/>
          <a:lstStyle/>
          <a:p>
            <a:pPr>
              <a:defRPr/>
            </a:pPr>
            <a:r>
              <a:rPr lang="en-IN" dirty="0"/>
              <a:t>|    </a:t>
            </a:r>
            <a:fld id="{7B2119CD-3B2D-4CEB-B404-D2E3F8CD6D69}" type="slidenum">
              <a:rPr lang="en-IN" smtClean="0"/>
              <a:pPr>
                <a:defRPr/>
              </a:pPr>
              <a:t>20</a:t>
            </a:fld>
            <a:endParaRPr lang="en-IN" dirty="0"/>
          </a:p>
        </p:txBody>
      </p:sp>
      <p:grpSp>
        <p:nvGrpSpPr>
          <p:cNvPr id="2" name="Group 1">
            <a:extLst>
              <a:ext uri="{FF2B5EF4-FFF2-40B4-BE49-F238E27FC236}">
                <a16:creationId xmlns:a16="http://schemas.microsoft.com/office/drawing/2014/main" id="{CCDA6E43-2D3A-5BB3-B5D8-46F7721C2620}"/>
              </a:ext>
            </a:extLst>
          </p:cNvPr>
          <p:cNvGrpSpPr/>
          <p:nvPr/>
        </p:nvGrpSpPr>
        <p:grpSpPr>
          <a:xfrm>
            <a:off x="3872345" y="1437445"/>
            <a:ext cx="4727253" cy="2764248"/>
            <a:chOff x="3200359" y="1419283"/>
            <a:chExt cx="5701796" cy="3334111"/>
          </a:xfrm>
        </p:grpSpPr>
        <p:pic>
          <p:nvPicPr>
            <p:cNvPr id="8" name="Picture 7">
              <a:extLst>
                <a:ext uri="{FF2B5EF4-FFF2-40B4-BE49-F238E27FC236}">
                  <a16:creationId xmlns:a16="http://schemas.microsoft.com/office/drawing/2014/main" id="{CD97A862-E9D9-E847-A1D3-BF2C56A9CABD}"/>
                </a:ext>
              </a:extLst>
            </p:cNvPr>
            <p:cNvPicPr>
              <a:picLocks noChangeAspect="1"/>
            </p:cNvPicPr>
            <p:nvPr/>
          </p:nvPicPr>
          <p:blipFill>
            <a:blip r:embed="rId3"/>
            <a:stretch>
              <a:fillRect/>
            </a:stretch>
          </p:blipFill>
          <p:spPr>
            <a:xfrm>
              <a:off x="7903795" y="1419283"/>
              <a:ext cx="998360" cy="2962884"/>
            </a:xfrm>
            <a:prstGeom prst="rect">
              <a:avLst/>
            </a:prstGeom>
          </p:spPr>
        </p:pic>
        <p:pic>
          <p:nvPicPr>
            <p:cNvPr id="9" name="Picture 8" descr="A grey scanner with a screen&#10;&#10;AI-generated content may be incorrect.">
              <a:extLst>
                <a:ext uri="{FF2B5EF4-FFF2-40B4-BE49-F238E27FC236}">
                  <a16:creationId xmlns:a16="http://schemas.microsoft.com/office/drawing/2014/main" id="{6C0C7464-F66A-C0BC-61D2-08A53F0011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9038" y="1419283"/>
              <a:ext cx="998561" cy="2962885"/>
            </a:xfrm>
            <a:prstGeom prst="rect">
              <a:avLst/>
            </a:prstGeom>
          </p:spPr>
        </p:pic>
        <p:pic>
          <p:nvPicPr>
            <p:cNvPr id="10" name="Picture 9" descr="A close-up of a medical scanner&#10;&#10;AI-generated content may be incorrect.">
              <a:extLst>
                <a:ext uri="{FF2B5EF4-FFF2-40B4-BE49-F238E27FC236}">
                  <a16:creationId xmlns:a16="http://schemas.microsoft.com/office/drawing/2014/main" id="{B20FC40A-F203-4C35-8310-9EFF5E9C4D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53148" y="1419283"/>
              <a:ext cx="1782360" cy="2962885"/>
            </a:xfrm>
            <a:prstGeom prst="rect">
              <a:avLst/>
            </a:prstGeom>
          </p:spPr>
        </p:pic>
        <p:pic>
          <p:nvPicPr>
            <p:cNvPr id="12" name="Picture 11" descr="A close-up of a scan screen&#10;&#10;AI-generated content may be incorrect.">
              <a:extLst>
                <a:ext uri="{FF2B5EF4-FFF2-40B4-BE49-F238E27FC236}">
                  <a16:creationId xmlns:a16="http://schemas.microsoft.com/office/drawing/2014/main" id="{BDE95333-3405-6C5F-744C-CCC7BB689F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00359" y="1419283"/>
              <a:ext cx="1763130" cy="2948749"/>
            </a:xfrm>
            <a:prstGeom prst="rect">
              <a:avLst/>
            </a:prstGeom>
          </p:spPr>
        </p:pic>
        <p:sp>
          <p:nvSpPr>
            <p:cNvPr id="13" name="Rectangle 12">
              <a:extLst>
                <a:ext uri="{FF2B5EF4-FFF2-40B4-BE49-F238E27FC236}">
                  <a16:creationId xmlns:a16="http://schemas.microsoft.com/office/drawing/2014/main" id="{5BC79B71-DB19-9C7A-66FB-4F527471CE0E}"/>
                </a:ext>
              </a:extLst>
            </p:cNvPr>
            <p:cNvSpPr/>
            <p:nvPr/>
          </p:nvSpPr>
          <p:spPr>
            <a:xfrm>
              <a:off x="5179423" y="3334467"/>
              <a:ext cx="657789" cy="978664"/>
            </a:xfrm>
            <a:prstGeom prst="rect">
              <a:avLst/>
            </a:prstGeom>
            <a:solidFill>
              <a:srgbClr val="FFC000">
                <a:alpha val="18824"/>
              </a:srgbClr>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467B43A7-F2A4-E57B-7A53-3D7584D7386C}"/>
                </a:ext>
              </a:extLst>
            </p:cNvPr>
            <p:cNvSpPr/>
            <p:nvPr/>
          </p:nvSpPr>
          <p:spPr>
            <a:xfrm>
              <a:off x="8086987" y="3334467"/>
              <a:ext cx="648173" cy="978663"/>
            </a:xfrm>
            <a:prstGeom prst="rect">
              <a:avLst/>
            </a:prstGeom>
            <a:solidFill>
              <a:srgbClr val="FFC000">
                <a:alpha val="18824"/>
              </a:srgbClr>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Box 19">
              <a:extLst>
                <a:ext uri="{FF2B5EF4-FFF2-40B4-BE49-F238E27FC236}">
                  <a16:creationId xmlns:a16="http://schemas.microsoft.com/office/drawing/2014/main" id="{78961BC7-6313-B881-4F38-6F2205F339B3}"/>
                </a:ext>
              </a:extLst>
            </p:cNvPr>
            <p:cNvSpPr txBox="1">
              <a:spLocks noChangeArrowheads="1"/>
            </p:cNvSpPr>
            <p:nvPr/>
          </p:nvSpPr>
          <p:spPr bwMode="auto">
            <a:xfrm>
              <a:off x="6151184" y="4382167"/>
              <a:ext cx="1275316" cy="371227"/>
            </a:xfrm>
            <a:prstGeom prst="rect">
              <a:avLst/>
            </a:prstGeom>
            <a:noFill/>
            <a:ln>
              <a:noFill/>
            </a:ln>
            <a:effectLst/>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spcBef>
                  <a:spcPct val="50000"/>
                </a:spcBef>
              </a:pPr>
              <a:r>
                <a:rPr lang="en-US" altLang="en-US" sz="1400" b="1" dirty="0">
                  <a:solidFill>
                    <a:schemeClr val="accent1"/>
                  </a:solidFill>
                </a:rPr>
                <a:t>PATIENT ID</a:t>
              </a:r>
              <a:endParaRPr lang="en-US" altLang="en-US" sz="1400" b="1" cap="all" dirty="0">
                <a:solidFill>
                  <a:schemeClr val="accent1"/>
                </a:solidFill>
              </a:endParaRPr>
            </a:p>
          </p:txBody>
        </p:sp>
        <p:sp>
          <p:nvSpPr>
            <p:cNvPr id="25" name="Text Box 19">
              <a:extLst>
                <a:ext uri="{FF2B5EF4-FFF2-40B4-BE49-F238E27FC236}">
                  <a16:creationId xmlns:a16="http://schemas.microsoft.com/office/drawing/2014/main" id="{1BCCAC5B-886F-F2A4-B515-9E651678B1F3}"/>
                </a:ext>
              </a:extLst>
            </p:cNvPr>
            <p:cNvSpPr txBox="1">
              <a:spLocks noChangeArrowheads="1"/>
            </p:cNvSpPr>
            <p:nvPr/>
          </p:nvSpPr>
          <p:spPr bwMode="auto">
            <a:xfrm>
              <a:off x="3220709" y="4382167"/>
              <a:ext cx="1468143" cy="352666"/>
            </a:xfrm>
            <a:prstGeom prst="rect">
              <a:avLst/>
            </a:prstGeom>
            <a:noFill/>
            <a:ln>
              <a:noFill/>
            </a:ln>
            <a:effectLst/>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spcBef>
                  <a:spcPct val="50000"/>
                </a:spcBef>
              </a:pPr>
              <a:r>
                <a:rPr lang="en-US" altLang="en-US" sz="1400" b="1" dirty="0">
                  <a:solidFill>
                    <a:schemeClr val="accent1"/>
                  </a:solidFill>
                </a:rPr>
                <a:t>OPERATOR ID</a:t>
              </a:r>
              <a:endParaRPr lang="en-US" altLang="en-US" sz="1400" b="1" cap="all" dirty="0">
                <a:solidFill>
                  <a:schemeClr val="accent1"/>
                </a:solidFill>
              </a:endParaRPr>
            </a:p>
          </p:txBody>
        </p:sp>
      </p:grpSp>
      <p:sp>
        <p:nvSpPr>
          <p:cNvPr id="7" name="Content Placeholder 2">
            <a:extLst>
              <a:ext uri="{FF2B5EF4-FFF2-40B4-BE49-F238E27FC236}">
                <a16:creationId xmlns:a16="http://schemas.microsoft.com/office/drawing/2014/main" id="{B58F34C2-0A92-3DE3-DB56-8EC5A4EB63E1}"/>
              </a:ext>
            </a:extLst>
          </p:cNvPr>
          <p:cNvSpPr txBox="1">
            <a:spLocks/>
          </p:cNvSpPr>
          <p:nvPr/>
        </p:nvSpPr>
        <p:spPr>
          <a:xfrm>
            <a:off x="502920" y="1287167"/>
            <a:ext cx="2960197" cy="3397250"/>
          </a:xfrm>
          <a:prstGeom prst="rect">
            <a:avLst/>
          </a:prstGeom>
        </p:spPr>
        <p:txBody>
          <a:bodyPr vert="horz" lIns="0" tIns="0" rIns="91440" bIns="45720" rtlCol="0">
            <a:noAutofit/>
          </a:bodyPr>
          <a:lstStyle>
            <a:lvl1pPr marL="0" indent="0" algn="l" defTabSz="914400" rtl="0" eaLnBrk="1" latinLnBrk="0" hangingPunct="1">
              <a:lnSpc>
                <a:spcPct val="100000"/>
              </a:lnSpc>
              <a:spcBef>
                <a:spcPts val="600"/>
              </a:spcBef>
              <a:buFont typeface="Arial" panose="020B0604020202020204" pitchFamily="34" charset="0"/>
              <a:buNone/>
              <a:defRPr sz="1600" b="0" kern="1200">
                <a:solidFill>
                  <a:srgbClr val="009CDE"/>
                </a:solidFill>
                <a:latin typeface="+mn-lt"/>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n-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n-lt"/>
                <a:ea typeface="+mn-ea"/>
                <a:cs typeface="+mn-cs"/>
              </a:defRPr>
            </a:lvl3pPr>
            <a:lvl4pPr marL="576263" indent="-169863"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n-lt"/>
                <a:ea typeface="+mn-ea"/>
                <a:cs typeface="+mn-cs"/>
              </a:defRPr>
            </a:lvl4pPr>
            <a:lvl5pPr marL="744538" indent="-171450"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385763">
              <a:spcBef>
                <a:spcPts val="254"/>
              </a:spcBef>
            </a:pPr>
            <a:r>
              <a:rPr lang="en-US" dirty="0"/>
              <a:t>MANUAL ENTRY: OPERATOR ID, THEN PATIENT ID</a:t>
            </a:r>
            <a:endParaRPr lang="en-US" dirty="0">
              <a:solidFill>
                <a:schemeClr val="accent3"/>
              </a:solidFill>
            </a:endParaRPr>
          </a:p>
          <a:p>
            <a:pPr marL="285750" indent="-285750" defTabSz="385763" fontAlgn="base">
              <a:spcBef>
                <a:spcPts val="254"/>
              </a:spcBef>
              <a:buFont typeface="Arial" panose="020B0604020202020204" pitchFamily="34" charset="0"/>
              <a:buChar char="•"/>
            </a:pPr>
            <a:r>
              <a:rPr lang="en-US" sz="1400" dirty="0">
                <a:solidFill>
                  <a:schemeClr val="tx1"/>
                </a:solidFill>
              </a:rPr>
              <a:t>Use number and/or ABC keys </a:t>
            </a:r>
            <a:br>
              <a:rPr lang="en-US" sz="1400" dirty="0">
                <a:solidFill>
                  <a:schemeClr val="tx1"/>
                </a:solidFill>
              </a:rPr>
            </a:br>
            <a:r>
              <a:rPr lang="en-US" sz="1400" dirty="0">
                <a:solidFill>
                  <a:schemeClr val="tx1"/>
                </a:solidFill>
              </a:rPr>
              <a:t>on the keypad​</a:t>
            </a:r>
          </a:p>
          <a:p>
            <a:pPr marL="455613" lvl="1" indent="-285750" defTabSz="385763" fontAlgn="base">
              <a:spcBef>
                <a:spcPts val="254"/>
              </a:spcBef>
            </a:pPr>
            <a:r>
              <a:rPr lang="en-US" sz="1200" dirty="0"/>
              <a:t>Up to 15 alphanumeric characters </a:t>
            </a:r>
            <a:br>
              <a:rPr lang="en-US" sz="1200" dirty="0"/>
            </a:br>
            <a:r>
              <a:rPr lang="en-US" sz="1200" dirty="0"/>
              <a:t>may be entered</a:t>
            </a:r>
          </a:p>
          <a:p>
            <a:pPr marL="285750" indent="-285750" defTabSz="385763">
              <a:spcBef>
                <a:spcPts val="254"/>
              </a:spcBef>
              <a:buFont typeface="Arial" panose="020B0604020202020204" pitchFamily="34" charset="0"/>
              <a:buChar char="•"/>
            </a:pPr>
            <a:r>
              <a:rPr lang="en-US" sz="1400" dirty="0">
                <a:solidFill>
                  <a:schemeClr val="tx1"/>
                </a:solidFill>
              </a:rPr>
              <a:t>Press</a:t>
            </a:r>
            <a:r>
              <a:rPr lang="en-US" sz="1400" dirty="0"/>
              <a:t> ENT </a:t>
            </a:r>
            <a:r>
              <a:rPr lang="en-US" sz="1400" dirty="0">
                <a:solidFill>
                  <a:schemeClr val="tx1"/>
                </a:solidFill>
              </a:rPr>
              <a:t>key</a:t>
            </a:r>
          </a:p>
          <a:p>
            <a:pPr marL="285750" indent="-285750" defTabSz="385763">
              <a:spcBef>
                <a:spcPts val="254"/>
              </a:spcBef>
              <a:buFont typeface="Arial" panose="020B0604020202020204" pitchFamily="34" charset="0"/>
              <a:buChar char="•"/>
            </a:pPr>
            <a:r>
              <a:rPr lang="en-US" sz="1400" dirty="0">
                <a:solidFill>
                  <a:schemeClr val="tx1"/>
                </a:solidFill>
              </a:rPr>
              <a:t>Repeat if prompted</a:t>
            </a:r>
          </a:p>
          <a:p>
            <a:endParaRPr lang="en-US" dirty="0"/>
          </a:p>
        </p:txBody>
      </p:sp>
    </p:spTree>
    <p:custDataLst>
      <p:tags r:id="rId1"/>
    </p:custDataLst>
    <p:extLst>
      <p:ext uri="{BB962C8B-B14F-4D97-AF65-F5344CB8AC3E}">
        <p14:creationId xmlns:p14="http://schemas.microsoft.com/office/powerpoint/2010/main" val="42026923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E42E98-F3C5-8A89-562D-1216ADA14D16}"/>
              </a:ext>
            </a:extLst>
          </p:cNvPr>
          <p:cNvSpPr>
            <a:spLocks noGrp="1"/>
          </p:cNvSpPr>
          <p:nvPr>
            <p:ph type="title"/>
          </p:nvPr>
        </p:nvSpPr>
        <p:spPr/>
        <p:txBody>
          <a:bodyPr/>
          <a:lstStyle/>
          <a:p>
            <a:r>
              <a:rPr lang="en-US" dirty="0"/>
              <a:t>Prepare the analyzer </a:t>
            </a:r>
            <a:r>
              <a:rPr lang="en-US" i="1" dirty="0"/>
              <a:t>– </a:t>
            </a:r>
            <a:r>
              <a:rPr lang="en-US" dirty="0"/>
              <a:t>i-STAT 1 Wireless</a:t>
            </a:r>
          </a:p>
        </p:txBody>
      </p:sp>
      <p:sp>
        <p:nvSpPr>
          <p:cNvPr id="5" name="Slide Number Placeholder 4">
            <a:extLst>
              <a:ext uri="{FF2B5EF4-FFF2-40B4-BE49-F238E27FC236}">
                <a16:creationId xmlns:a16="http://schemas.microsoft.com/office/drawing/2014/main" id="{A5260B99-333C-446E-8D54-221A8BBF3CA0}"/>
              </a:ext>
            </a:extLst>
          </p:cNvPr>
          <p:cNvSpPr>
            <a:spLocks noGrp="1"/>
          </p:cNvSpPr>
          <p:nvPr>
            <p:ph type="sldNum" sz="quarter" idx="10"/>
          </p:nvPr>
        </p:nvSpPr>
        <p:spPr/>
        <p:txBody>
          <a:bodyPr/>
          <a:lstStyle/>
          <a:p>
            <a:pPr>
              <a:defRPr/>
            </a:pPr>
            <a:r>
              <a:rPr lang="en-IN" dirty="0"/>
              <a:t>|    </a:t>
            </a:r>
            <a:fld id="{7B2119CD-3B2D-4CEB-B404-D2E3F8CD6D69}" type="slidenum">
              <a:rPr lang="en-IN" smtClean="0"/>
              <a:pPr>
                <a:defRPr/>
              </a:pPr>
              <a:t>21</a:t>
            </a:fld>
            <a:endParaRPr lang="en-IN" dirty="0"/>
          </a:p>
        </p:txBody>
      </p:sp>
      <p:sp>
        <p:nvSpPr>
          <p:cNvPr id="11" name="Content Placeholder 2">
            <a:extLst>
              <a:ext uri="{FF2B5EF4-FFF2-40B4-BE49-F238E27FC236}">
                <a16:creationId xmlns:a16="http://schemas.microsoft.com/office/drawing/2014/main" id="{F31733E8-FD00-6064-2ECA-481D570DA68C}"/>
              </a:ext>
            </a:extLst>
          </p:cNvPr>
          <p:cNvSpPr>
            <a:spLocks noGrp="1"/>
          </p:cNvSpPr>
          <p:nvPr>
            <p:ph type="body" sz="quarter" idx="11"/>
          </p:nvPr>
        </p:nvSpPr>
        <p:spPr>
          <a:xfrm>
            <a:off x="502920" y="1287167"/>
            <a:ext cx="2960197" cy="3397250"/>
          </a:xfrm>
        </p:spPr>
        <p:txBody>
          <a:bodyPr/>
          <a:lstStyle/>
          <a:p>
            <a:pPr defTabSz="385763">
              <a:spcBef>
                <a:spcPts val="254"/>
              </a:spcBef>
            </a:pPr>
            <a:r>
              <a:rPr lang="en-US" dirty="0">
                <a:latin typeface="+mn-lt"/>
              </a:rPr>
              <a:t>MANUAL ENTRY: OPERATOR ID, THEN PATIENT ID</a:t>
            </a:r>
            <a:endParaRPr lang="en-US" dirty="0">
              <a:solidFill>
                <a:schemeClr val="accent3"/>
              </a:solidFill>
              <a:latin typeface="+mn-lt"/>
            </a:endParaRPr>
          </a:p>
          <a:p>
            <a:pPr marL="285750" indent="-285750" defTabSz="385763" fontAlgn="base">
              <a:spcBef>
                <a:spcPts val="254"/>
              </a:spcBef>
              <a:buFont typeface="Arial" panose="020B0604020202020204" pitchFamily="34" charset="0"/>
              <a:buChar char="•"/>
            </a:pPr>
            <a:r>
              <a:rPr lang="en-US" sz="1400" dirty="0">
                <a:solidFill>
                  <a:schemeClr val="tx1"/>
                </a:solidFill>
              </a:rPr>
              <a:t>Use number and/or ABC keys </a:t>
            </a:r>
            <a:br>
              <a:rPr lang="en-US" sz="1400" dirty="0">
                <a:solidFill>
                  <a:schemeClr val="tx1"/>
                </a:solidFill>
              </a:rPr>
            </a:br>
            <a:r>
              <a:rPr lang="en-US" sz="1400" dirty="0">
                <a:solidFill>
                  <a:schemeClr val="tx1"/>
                </a:solidFill>
              </a:rPr>
              <a:t>on the keypad​</a:t>
            </a:r>
          </a:p>
          <a:p>
            <a:pPr marL="455613" lvl="1" indent="-285750" defTabSz="385763" fontAlgn="base">
              <a:spcBef>
                <a:spcPts val="254"/>
              </a:spcBef>
            </a:pPr>
            <a:r>
              <a:rPr lang="en-US" sz="1200" dirty="0">
                <a:solidFill>
                  <a:schemeClr val="tx1"/>
                </a:solidFill>
              </a:rPr>
              <a:t>Up to 15 alphanumeric characters </a:t>
            </a:r>
            <a:br>
              <a:rPr lang="en-US" sz="1200" dirty="0">
                <a:solidFill>
                  <a:schemeClr val="tx1"/>
                </a:solidFill>
              </a:rPr>
            </a:br>
            <a:r>
              <a:rPr lang="en-US" sz="1200" dirty="0">
                <a:solidFill>
                  <a:schemeClr val="tx1"/>
                </a:solidFill>
              </a:rPr>
              <a:t>may be entered</a:t>
            </a:r>
          </a:p>
          <a:p>
            <a:pPr marL="285750" indent="-285750" defTabSz="385763">
              <a:spcBef>
                <a:spcPts val="254"/>
              </a:spcBef>
              <a:buFont typeface="Arial" panose="020B0604020202020204" pitchFamily="34" charset="0"/>
              <a:buChar char="•"/>
            </a:pPr>
            <a:r>
              <a:rPr lang="en-US" sz="1400" b="0" dirty="0">
                <a:solidFill>
                  <a:schemeClr val="tx1"/>
                </a:solidFill>
              </a:rPr>
              <a:t>Press</a:t>
            </a:r>
            <a:r>
              <a:rPr lang="en-US" sz="1400" b="0" dirty="0"/>
              <a:t> ENT </a:t>
            </a:r>
            <a:r>
              <a:rPr lang="en-US" sz="1400" b="0" dirty="0">
                <a:solidFill>
                  <a:schemeClr val="tx1"/>
                </a:solidFill>
              </a:rPr>
              <a:t>key</a:t>
            </a:r>
          </a:p>
          <a:p>
            <a:pPr marL="285750" indent="-285750" defTabSz="385763">
              <a:spcBef>
                <a:spcPts val="254"/>
              </a:spcBef>
              <a:buFont typeface="Arial" panose="020B0604020202020204" pitchFamily="34" charset="0"/>
              <a:buChar char="•"/>
            </a:pPr>
            <a:r>
              <a:rPr lang="en-US" sz="1400" dirty="0">
                <a:solidFill>
                  <a:schemeClr val="tx1"/>
                </a:solidFill>
              </a:rPr>
              <a:t>Repeat if prompted</a:t>
            </a:r>
          </a:p>
          <a:p>
            <a:endParaRPr lang="en-US" dirty="0"/>
          </a:p>
        </p:txBody>
      </p:sp>
      <p:grpSp>
        <p:nvGrpSpPr>
          <p:cNvPr id="3" name="Group 2">
            <a:extLst>
              <a:ext uri="{FF2B5EF4-FFF2-40B4-BE49-F238E27FC236}">
                <a16:creationId xmlns:a16="http://schemas.microsoft.com/office/drawing/2014/main" id="{A4CAA618-7AD2-80E1-9E41-09D0F1194B57}"/>
              </a:ext>
            </a:extLst>
          </p:cNvPr>
          <p:cNvGrpSpPr/>
          <p:nvPr/>
        </p:nvGrpSpPr>
        <p:grpSpPr>
          <a:xfrm>
            <a:off x="3889102" y="1357199"/>
            <a:ext cx="4751978" cy="2789303"/>
            <a:chOff x="3759200" y="1580744"/>
            <a:chExt cx="5275711" cy="3096722"/>
          </a:xfrm>
        </p:grpSpPr>
        <p:grpSp>
          <p:nvGrpSpPr>
            <p:cNvPr id="9" name="Group 8">
              <a:extLst>
                <a:ext uri="{FF2B5EF4-FFF2-40B4-BE49-F238E27FC236}">
                  <a16:creationId xmlns:a16="http://schemas.microsoft.com/office/drawing/2014/main" id="{1C6DC5EA-C0B9-FB04-F5FF-04167E56D841}"/>
                </a:ext>
              </a:extLst>
            </p:cNvPr>
            <p:cNvGrpSpPr/>
            <p:nvPr/>
          </p:nvGrpSpPr>
          <p:grpSpPr>
            <a:xfrm>
              <a:off x="3759200" y="1768906"/>
              <a:ext cx="4802777" cy="2908560"/>
              <a:chOff x="3696272" y="1242088"/>
              <a:chExt cx="4802777" cy="2908560"/>
            </a:xfrm>
          </p:grpSpPr>
          <p:sp>
            <p:nvSpPr>
              <p:cNvPr id="32" name="Text Box 19">
                <a:extLst>
                  <a:ext uri="{FF2B5EF4-FFF2-40B4-BE49-F238E27FC236}">
                    <a16:creationId xmlns:a16="http://schemas.microsoft.com/office/drawing/2014/main" id="{E052964F-435B-B526-7C27-1FC5408FFE29}"/>
                  </a:ext>
                </a:extLst>
              </p:cNvPr>
              <p:cNvSpPr txBox="1">
                <a:spLocks noChangeArrowheads="1"/>
              </p:cNvSpPr>
              <p:nvPr/>
            </p:nvSpPr>
            <p:spPr bwMode="auto">
              <a:xfrm>
                <a:off x="3696272" y="3808950"/>
                <a:ext cx="1319588" cy="341698"/>
              </a:xfrm>
              <a:prstGeom prst="rect">
                <a:avLst/>
              </a:prstGeom>
              <a:noFill/>
              <a:ln>
                <a:noFill/>
              </a:ln>
              <a:effectLst/>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spcBef>
                    <a:spcPct val="50000"/>
                  </a:spcBef>
                </a:pPr>
                <a:r>
                  <a:rPr lang="en-US" altLang="en-US" sz="1400" b="1" dirty="0">
                    <a:solidFill>
                      <a:schemeClr val="accent1"/>
                    </a:solidFill>
                  </a:rPr>
                  <a:t>OPERATOR ID</a:t>
                </a:r>
                <a:endParaRPr lang="en-US" altLang="en-US" sz="1400" b="1" cap="all" dirty="0">
                  <a:solidFill>
                    <a:schemeClr val="accent1"/>
                  </a:solidFill>
                </a:endParaRPr>
              </a:p>
            </p:txBody>
          </p:sp>
          <p:sp>
            <p:nvSpPr>
              <p:cNvPr id="33" name="Text Box 19">
                <a:extLst>
                  <a:ext uri="{FF2B5EF4-FFF2-40B4-BE49-F238E27FC236}">
                    <a16:creationId xmlns:a16="http://schemas.microsoft.com/office/drawing/2014/main" id="{E5C634CD-E61B-8BCA-9BE4-E099AC3D7BB7}"/>
                  </a:ext>
                </a:extLst>
              </p:cNvPr>
              <p:cNvSpPr txBox="1">
                <a:spLocks noChangeArrowheads="1"/>
              </p:cNvSpPr>
              <p:nvPr/>
            </p:nvSpPr>
            <p:spPr bwMode="auto">
              <a:xfrm>
                <a:off x="6327958" y="3803599"/>
                <a:ext cx="1189049" cy="307777"/>
              </a:xfrm>
              <a:prstGeom prst="rect">
                <a:avLst/>
              </a:prstGeom>
              <a:noFill/>
              <a:ln>
                <a:noFill/>
              </a:ln>
              <a:effectLst/>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spcBef>
                    <a:spcPct val="50000"/>
                  </a:spcBef>
                </a:pPr>
                <a:r>
                  <a:rPr lang="en-US" altLang="en-US" sz="1400" b="1" dirty="0">
                    <a:solidFill>
                      <a:schemeClr val="accent1"/>
                    </a:solidFill>
                  </a:rPr>
                  <a:t>PATIENT ID</a:t>
                </a:r>
                <a:endParaRPr lang="en-US" altLang="en-US" sz="1400" b="1" cap="all" dirty="0">
                  <a:solidFill>
                    <a:schemeClr val="accent1"/>
                  </a:solidFill>
                </a:endParaRPr>
              </a:p>
            </p:txBody>
          </p:sp>
          <p:sp>
            <p:nvSpPr>
              <p:cNvPr id="34" name="Oval 33">
                <a:extLst>
                  <a:ext uri="{FF2B5EF4-FFF2-40B4-BE49-F238E27FC236}">
                    <a16:creationId xmlns:a16="http://schemas.microsoft.com/office/drawing/2014/main" id="{9F6029D4-9EEC-39BE-2D0B-5C4E5569116C}"/>
                  </a:ext>
                </a:extLst>
              </p:cNvPr>
              <p:cNvSpPr/>
              <p:nvPr/>
            </p:nvSpPr>
            <p:spPr>
              <a:xfrm>
                <a:off x="4624304" y="1265929"/>
                <a:ext cx="232833" cy="1439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FFB5B12E-7C15-FB6C-F199-D9AC040440BB}"/>
                  </a:ext>
                </a:extLst>
              </p:cNvPr>
              <p:cNvSpPr/>
              <p:nvPr/>
            </p:nvSpPr>
            <p:spPr>
              <a:xfrm>
                <a:off x="7197379" y="1242088"/>
                <a:ext cx="232833" cy="1439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9C0854CE-4A82-B8DC-B993-D6177E458B01}"/>
                  </a:ext>
                </a:extLst>
              </p:cNvPr>
              <p:cNvSpPr/>
              <p:nvPr/>
            </p:nvSpPr>
            <p:spPr>
              <a:xfrm>
                <a:off x="8380971" y="1308833"/>
                <a:ext cx="118078" cy="62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id="{B57502DD-E889-B2FF-8A32-72B5E2A473B8}"/>
                  </a:ext>
                </a:extLst>
              </p:cNvPr>
              <p:cNvSpPr/>
              <p:nvPr/>
            </p:nvSpPr>
            <p:spPr>
              <a:xfrm>
                <a:off x="5854375" y="1300280"/>
                <a:ext cx="118078" cy="62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a:extLst>
                  <a:ext uri="{FF2B5EF4-FFF2-40B4-BE49-F238E27FC236}">
                    <a16:creationId xmlns:a16="http://schemas.microsoft.com/office/drawing/2014/main" id="{22E64D5E-D95E-920A-4061-C670955E72BD}"/>
                  </a:ext>
                </a:extLst>
              </p:cNvPr>
              <p:cNvSpPr/>
              <p:nvPr/>
            </p:nvSpPr>
            <p:spPr>
              <a:xfrm>
                <a:off x="4509072" y="1346699"/>
                <a:ext cx="232833" cy="1439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CFA86561-B5FC-D166-9B6B-4958DCA96896}"/>
                </a:ext>
              </a:extLst>
            </p:cNvPr>
            <p:cNvGrpSpPr/>
            <p:nvPr/>
          </p:nvGrpSpPr>
          <p:grpSpPr>
            <a:xfrm>
              <a:off x="3759200" y="1580744"/>
              <a:ext cx="5275711" cy="2700912"/>
              <a:chOff x="3158082" y="1273000"/>
              <a:chExt cx="5876829" cy="3008656"/>
            </a:xfrm>
          </p:grpSpPr>
          <p:pic>
            <p:nvPicPr>
              <p:cNvPr id="18" name="Picture 17" descr="A blue and white cell phone&#10;&#10;AI-generated content may be incorrect.">
                <a:extLst>
                  <a:ext uri="{FF2B5EF4-FFF2-40B4-BE49-F238E27FC236}">
                    <a16:creationId xmlns:a16="http://schemas.microsoft.com/office/drawing/2014/main" id="{71C794D6-076A-446C-F03C-86A813ABD88A}"/>
                  </a:ext>
                </a:extLst>
              </p:cNvPr>
              <p:cNvPicPr>
                <a:picLocks noChangeAspect="1"/>
              </p:cNvPicPr>
              <p:nvPr/>
            </p:nvPicPr>
            <p:blipFill>
              <a:blip r:embed="rId3" cstate="print">
                <a:extLst>
                  <a:ext uri="{28A0092B-C50C-407E-A947-70E740481C1C}">
                    <a14:useLocalDpi xmlns:a14="http://schemas.microsoft.com/office/drawing/2010/main" val="0"/>
                  </a:ext>
                </a:extLst>
              </a:blip>
              <a:srcRect l="4447" t="13609" r="4963" b="11931"/>
              <a:stretch/>
            </p:blipFill>
            <p:spPr>
              <a:xfrm>
                <a:off x="4984332" y="1273000"/>
                <a:ext cx="1025392" cy="3008656"/>
              </a:xfrm>
              <a:prstGeom prst="rect">
                <a:avLst/>
              </a:prstGeom>
            </p:spPr>
          </p:pic>
          <p:pic>
            <p:nvPicPr>
              <p:cNvPr id="20" name="Picture 19">
                <a:extLst>
                  <a:ext uri="{FF2B5EF4-FFF2-40B4-BE49-F238E27FC236}">
                    <a16:creationId xmlns:a16="http://schemas.microsoft.com/office/drawing/2014/main" id="{2CF48A22-62C1-2BE0-C80D-1DAEDF064E8D}"/>
                  </a:ext>
                </a:extLst>
              </p:cNvPr>
              <p:cNvPicPr>
                <a:picLocks noChangeAspect="1"/>
              </p:cNvPicPr>
              <p:nvPr/>
            </p:nvPicPr>
            <p:blipFill>
              <a:blip r:embed="rId4"/>
              <a:stretch>
                <a:fillRect/>
              </a:stretch>
            </p:blipFill>
            <p:spPr>
              <a:xfrm>
                <a:off x="3158082" y="1284881"/>
                <a:ext cx="1774984" cy="2981248"/>
              </a:xfrm>
              <a:prstGeom prst="rect">
                <a:avLst/>
              </a:prstGeom>
            </p:spPr>
          </p:pic>
          <p:pic>
            <p:nvPicPr>
              <p:cNvPr id="24" name="Picture 23" descr="A blue and white handheld device&#10;&#10;AI-generated content may be incorrect.">
                <a:extLst>
                  <a:ext uri="{FF2B5EF4-FFF2-40B4-BE49-F238E27FC236}">
                    <a16:creationId xmlns:a16="http://schemas.microsoft.com/office/drawing/2014/main" id="{2F517252-F0D0-76A9-6101-2A44D58BEC4D}"/>
                  </a:ext>
                </a:extLst>
              </p:cNvPr>
              <p:cNvPicPr>
                <a:picLocks noChangeAspect="1"/>
              </p:cNvPicPr>
              <p:nvPr/>
            </p:nvPicPr>
            <p:blipFill>
              <a:blip r:embed="rId5" cstate="print">
                <a:extLst>
                  <a:ext uri="{28A0092B-C50C-407E-A947-70E740481C1C}">
                    <a14:useLocalDpi xmlns:a14="http://schemas.microsoft.com/office/drawing/2010/main" val="0"/>
                  </a:ext>
                </a:extLst>
              </a:blip>
              <a:srcRect b="2464"/>
              <a:stretch/>
            </p:blipFill>
            <p:spPr>
              <a:xfrm>
                <a:off x="8044111" y="1300408"/>
                <a:ext cx="990800" cy="2981248"/>
              </a:xfrm>
              <a:prstGeom prst="rect">
                <a:avLst/>
              </a:prstGeom>
            </p:spPr>
          </p:pic>
          <p:sp>
            <p:nvSpPr>
              <p:cNvPr id="27" name="Rectangle 26">
                <a:extLst>
                  <a:ext uri="{FF2B5EF4-FFF2-40B4-BE49-F238E27FC236}">
                    <a16:creationId xmlns:a16="http://schemas.microsoft.com/office/drawing/2014/main" id="{D570F2B7-0FD0-68B1-751B-093A5FAA6A62}"/>
                  </a:ext>
                </a:extLst>
              </p:cNvPr>
              <p:cNvSpPr/>
              <p:nvPr/>
            </p:nvSpPr>
            <p:spPr>
              <a:xfrm>
                <a:off x="5206198" y="3208800"/>
                <a:ext cx="585669" cy="968918"/>
              </a:xfrm>
              <a:prstGeom prst="rect">
                <a:avLst/>
              </a:prstGeom>
              <a:solidFill>
                <a:srgbClr val="FFC000">
                  <a:alpha val="18824"/>
                </a:srgbClr>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4128BAA7-7224-9033-F2EA-2C5BC748D263}"/>
                  </a:ext>
                </a:extLst>
              </p:cNvPr>
              <p:cNvSpPr/>
              <p:nvPr/>
            </p:nvSpPr>
            <p:spPr>
              <a:xfrm>
                <a:off x="8275673" y="3245492"/>
                <a:ext cx="581243" cy="932225"/>
              </a:xfrm>
              <a:prstGeom prst="rect">
                <a:avLst/>
              </a:prstGeom>
              <a:solidFill>
                <a:srgbClr val="FFC000">
                  <a:alpha val="18824"/>
                </a:srgbClr>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a:extLst>
                  <a:ext uri="{FF2B5EF4-FFF2-40B4-BE49-F238E27FC236}">
                    <a16:creationId xmlns:a16="http://schemas.microsoft.com/office/drawing/2014/main" id="{78527328-5DE8-E1E3-5651-AFDEDED61560}"/>
                  </a:ext>
                </a:extLst>
              </p:cNvPr>
              <p:cNvPicPr>
                <a:picLocks noChangeAspect="1"/>
              </p:cNvPicPr>
              <p:nvPr/>
            </p:nvPicPr>
            <p:blipFill>
              <a:blip r:embed="rId6"/>
              <a:stretch>
                <a:fillRect/>
              </a:stretch>
            </p:blipFill>
            <p:spPr>
              <a:xfrm>
                <a:off x="6213936" y="1300408"/>
                <a:ext cx="1744468" cy="2981248"/>
              </a:xfrm>
              <a:prstGeom prst="rect">
                <a:avLst/>
              </a:prstGeom>
            </p:spPr>
          </p:pic>
        </p:grpSp>
      </p:grpSp>
    </p:spTree>
    <p:custDataLst>
      <p:tags r:id="rId1"/>
    </p:custDataLst>
    <p:extLst>
      <p:ext uri="{BB962C8B-B14F-4D97-AF65-F5344CB8AC3E}">
        <p14:creationId xmlns:p14="http://schemas.microsoft.com/office/powerpoint/2010/main" val="14936074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A542B-D9B7-4E19-3806-1BD4D62455C2}"/>
            </a:ext>
          </a:extLst>
        </p:cNvPr>
        <p:cNvGrpSpPr/>
        <p:nvPr/>
      </p:nvGrpSpPr>
      <p:grpSpPr>
        <a:xfrm>
          <a:off x="0" y="0"/>
          <a:ext cx="0" cy="0"/>
          <a:chOff x="0" y="0"/>
          <a:chExt cx="0" cy="0"/>
        </a:xfrm>
      </p:grpSpPr>
      <p:sp>
        <p:nvSpPr>
          <p:cNvPr id="22" name="Title 21">
            <a:extLst>
              <a:ext uri="{FF2B5EF4-FFF2-40B4-BE49-F238E27FC236}">
                <a16:creationId xmlns:a16="http://schemas.microsoft.com/office/drawing/2014/main" id="{A60DAC7D-BC2F-1CC2-5DDF-FA6C841D1F24}"/>
              </a:ext>
            </a:extLst>
          </p:cNvPr>
          <p:cNvSpPr>
            <a:spLocks noGrp="1"/>
          </p:cNvSpPr>
          <p:nvPr>
            <p:ph type="title"/>
          </p:nvPr>
        </p:nvSpPr>
        <p:spPr/>
        <p:txBody>
          <a:bodyPr/>
          <a:lstStyle/>
          <a:p>
            <a:r>
              <a:rPr lang="en-US" dirty="0"/>
              <a:t>Prepare the analyzer </a:t>
            </a:r>
            <a:r>
              <a:rPr lang="en-US" sz="1400" dirty="0"/>
              <a:t>– cont’d</a:t>
            </a:r>
          </a:p>
        </p:txBody>
      </p:sp>
      <p:sp>
        <p:nvSpPr>
          <p:cNvPr id="5" name="Slide Number Placeholder 4">
            <a:extLst>
              <a:ext uri="{FF2B5EF4-FFF2-40B4-BE49-F238E27FC236}">
                <a16:creationId xmlns:a16="http://schemas.microsoft.com/office/drawing/2014/main" id="{855FCC8B-3905-C7D4-C24F-D6E608985B31}"/>
              </a:ext>
            </a:extLst>
          </p:cNvPr>
          <p:cNvSpPr>
            <a:spLocks noGrp="1"/>
          </p:cNvSpPr>
          <p:nvPr>
            <p:ph type="sldNum" sz="quarter" idx="10"/>
          </p:nvPr>
        </p:nvSpPr>
        <p:spPr/>
        <p:txBody>
          <a:bodyPr/>
          <a:lstStyle/>
          <a:p>
            <a:pPr>
              <a:defRPr/>
            </a:pPr>
            <a:r>
              <a:rPr lang="en-IN" dirty="0"/>
              <a:t>|    </a:t>
            </a:r>
            <a:fld id="{7B2119CD-3B2D-4CEB-B404-D2E3F8CD6D69}" type="slidenum">
              <a:rPr lang="en-IN" smtClean="0"/>
              <a:pPr>
                <a:defRPr/>
              </a:pPr>
              <a:t>22</a:t>
            </a:fld>
            <a:endParaRPr lang="en-IN" dirty="0"/>
          </a:p>
        </p:txBody>
      </p:sp>
      <p:sp>
        <p:nvSpPr>
          <p:cNvPr id="25" name="Content Placeholder 2">
            <a:extLst>
              <a:ext uri="{FF2B5EF4-FFF2-40B4-BE49-F238E27FC236}">
                <a16:creationId xmlns:a16="http://schemas.microsoft.com/office/drawing/2014/main" id="{D756DC52-AA7B-405A-CDB4-6FD161A7CB9B}"/>
              </a:ext>
            </a:extLst>
          </p:cNvPr>
          <p:cNvSpPr>
            <a:spLocks noGrp="1"/>
          </p:cNvSpPr>
          <p:nvPr>
            <p:ph type="body" sz="quarter" idx="11"/>
          </p:nvPr>
        </p:nvSpPr>
        <p:spPr>
          <a:xfrm>
            <a:off x="502920" y="1287167"/>
            <a:ext cx="4590859" cy="3397250"/>
          </a:xfrm>
        </p:spPr>
        <p:txBody>
          <a:bodyPr/>
          <a:lstStyle/>
          <a:p>
            <a:pPr defTabSz="385763">
              <a:spcBef>
                <a:spcPts val="254"/>
              </a:spcBef>
            </a:pPr>
            <a:r>
              <a:rPr lang="en-US" dirty="0">
                <a:latin typeface="+mn-lt"/>
              </a:rPr>
              <a:t>SCAN CARTRIDGE (POUCH) BARCODE</a:t>
            </a:r>
          </a:p>
          <a:p>
            <a:pPr marL="285750" indent="-285750" defTabSz="385763">
              <a:spcBef>
                <a:spcPts val="254"/>
              </a:spcBef>
              <a:buFont typeface="Arial" panose="020B0604020202020204" pitchFamily="34" charset="0"/>
              <a:buChar char="•"/>
            </a:pPr>
            <a:r>
              <a:rPr lang="en-US" sz="1400" b="0" dirty="0">
                <a:solidFill>
                  <a:schemeClr val="tx1"/>
                </a:solidFill>
              </a:rPr>
              <a:t>Once the cartridge barcode is scanned, </a:t>
            </a:r>
            <a:r>
              <a:rPr lang="en-US" sz="1400" b="1" dirty="0">
                <a:solidFill>
                  <a:schemeClr val="tx1"/>
                </a:solidFill>
              </a:rPr>
              <a:t>you have 15 minutes </a:t>
            </a:r>
            <a:r>
              <a:rPr lang="en-US" sz="1400" b="0" dirty="0">
                <a:solidFill>
                  <a:schemeClr val="tx1"/>
                </a:solidFill>
              </a:rPr>
              <a:t>to insert a filled &amp; sealed cartridge</a:t>
            </a:r>
          </a:p>
          <a:p>
            <a:pPr marL="285750" indent="-285750" defTabSz="385763">
              <a:spcBef>
                <a:spcPts val="254"/>
              </a:spcBef>
              <a:buFont typeface="Arial" panose="020B0604020202020204" pitchFamily="34" charset="0"/>
              <a:buChar char="•"/>
            </a:pPr>
            <a:r>
              <a:rPr lang="en-US" sz="1400" b="1" dirty="0">
                <a:solidFill>
                  <a:schemeClr val="tx1"/>
                </a:solidFill>
              </a:rPr>
              <a:t>After 15 minutes of inactivity the analyzer will turn off </a:t>
            </a:r>
            <a:r>
              <a:rPr lang="en-US" sz="1400" b="0" dirty="0">
                <a:solidFill>
                  <a:schemeClr val="tx1"/>
                </a:solidFill>
              </a:rPr>
              <a:t>and will require re-entry of previous information to perform a test</a:t>
            </a:r>
          </a:p>
          <a:p>
            <a:pPr marL="285750" indent="-285750" defTabSz="385763">
              <a:spcBef>
                <a:spcPts val="254"/>
              </a:spcBef>
              <a:buFont typeface="Arial" panose="020B0604020202020204" pitchFamily="34" charset="0"/>
              <a:buChar char="•"/>
            </a:pPr>
            <a:r>
              <a:rPr lang="en-US" sz="1400" b="0" dirty="0">
                <a:solidFill>
                  <a:schemeClr val="tx1"/>
                </a:solidFill>
              </a:rPr>
              <a:t>Follow the </a:t>
            </a:r>
            <a:r>
              <a:rPr lang="en-US" sz="1400" dirty="0">
                <a:solidFill>
                  <a:schemeClr val="tx1"/>
                </a:solidFill>
              </a:rPr>
              <a:t>handheld prompts</a:t>
            </a:r>
            <a:r>
              <a:rPr lang="en-US" sz="1400" b="0" dirty="0">
                <a:solidFill>
                  <a:schemeClr val="tx1"/>
                </a:solidFill>
              </a:rPr>
              <a:t> to prepare the cartridge and perform testing</a:t>
            </a:r>
          </a:p>
        </p:txBody>
      </p:sp>
      <p:grpSp>
        <p:nvGrpSpPr>
          <p:cNvPr id="3" name="Group 2">
            <a:extLst>
              <a:ext uri="{FF2B5EF4-FFF2-40B4-BE49-F238E27FC236}">
                <a16:creationId xmlns:a16="http://schemas.microsoft.com/office/drawing/2014/main" id="{F167AA90-FA0C-D8F4-6EF6-D1EE0CB7B8C9}"/>
              </a:ext>
            </a:extLst>
          </p:cNvPr>
          <p:cNvGrpSpPr/>
          <p:nvPr/>
        </p:nvGrpSpPr>
        <p:grpSpPr>
          <a:xfrm>
            <a:off x="419100" y="3527586"/>
            <a:ext cx="4408219" cy="1046320"/>
            <a:chOff x="419100" y="3245485"/>
            <a:chExt cx="4408219" cy="1046320"/>
          </a:xfrm>
        </p:grpSpPr>
        <p:sp>
          <p:nvSpPr>
            <p:cNvPr id="26" name="TextBox 25">
              <a:extLst>
                <a:ext uri="{FF2B5EF4-FFF2-40B4-BE49-F238E27FC236}">
                  <a16:creationId xmlns:a16="http://schemas.microsoft.com/office/drawing/2014/main" id="{E7764969-D7C9-26E0-8E88-FF9FBBC6F741}"/>
                </a:ext>
              </a:extLst>
            </p:cNvPr>
            <p:cNvSpPr txBox="1"/>
            <p:nvPr/>
          </p:nvSpPr>
          <p:spPr>
            <a:xfrm>
              <a:off x="845127" y="3304355"/>
              <a:ext cx="3867820" cy="987450"/>
            </a:xfrm>
            <a:prstGeom prst="rect">
              <a:avLst/>
            </a:prstGeom>
            <a:noFill/>
          </p:spPr>
          <p:txBody>
            <a:bodyPr wrap="square" lIns="91440" tIns="45720" rIns="91440" bIns="45720" rtlCol="0" anchor="t">
              <a:spAutoFit/>
            </a:bodyPr>
            <a:lstStyle/>
            <a:p>
              <a:pPr defTabSz="514350"/>
              <a:r>
                <a:rPr lang="en-US" sz="1400" b="1" dirty="0">
                  <a:solidFill>
                    <a:srgbClr val="FF0000"/>
                  </a:solidFill>
                  <a:cs typeface="Calibri"/>
                </a:rPr>
                <a:t>PRECAUTIONS</a:t>
              </a:r>
              <a:endParaRPr lang="en-US" sz="1400" dirty="0">
                <a:solidFill>
                  <a:srgbClr val="FF0000"/>
                </a:solidFill>
                <a:cs typeface="Calibri"/>
              </a:endParaRPr>
            </a:p>
            <a:p>
              <a:pPr marL="128270" indent="-128270">
                <a:spcAft>
                  <a:spcPts val="450"/>
                </a:spcAft>
                <a:buFont typeface="Arial" panose="020B0604020202020204" pitchFamily="34" charset="0"/>
                <a:buChar char="•"/>
              </a:pPr>
              <a:r>
                <a:rPr lang="en-US" sz="1000" b="1" dirty="0">
                  <a:cs typeface="Calibri"/>
                </a:rPr>
                <a:t>If an </a:t>
              </a:r>
              <a:r>
                <a:rPr lang="en-US" sz="1000" b="1" dirty="0">
                  <a:solidFill>
                    <a:schemeClr val="accent3"/>
                  </a:solidFill>
                  <a:cs typeface="Calibri"/>
                </a:rPr>
                <a:t>Invalid Cartridge Type </a:t>
              </a:r>
              <a:r>
                <a:rPr lang="en-US" sz="1000" b="1" dirty="0">
                  <a:cs typeface="Calibri"/>
                </a:rPr>
                <a:t>message is displayed, contact the System Administrator.</a:t>
              </a:r>
              <a:endParaRPr lang="en-US" sz="1000" b="1" dirty="0">
                <a:ea typeface="Calibri"/>
                <a:cs typeface="Calibri"/>
              </a:endParaRPr>
            </a:p>
            <a:p>
              <a:pPr marL="128270" indent="-128270">
                <a:spcAft>
                  <a:spcPts val="450"/>
                </a:spcAft>
                <a:buFont typeface="Arial" panose="020B0604020202020204" pitchFamily="34" charset="0"/>
                <a:buChar char="•"/>
              </a:pPr>
              <a:r>
                <a:rPr lang="en-US" sz="1000" b="1" dirty="0">
                  <a:cs typeface="Calibri"/>
                </a:rPr>
                <a:t>Scanning is required. You must scan the barcode. This information cannot be entered manually.</a:t>
              </a:r>
              <a:endParaRPr lang="en-US" sz="1000" b="1" dirty="0">
                <a:ea typeface="Calibri"/>
                <a:cs typeface="Calibri"/>
              </a:endParaRPr>
            </a:p>
          </p:txBody>
        </p:sp>
        <p:cxnSp>
          <p:nvCxnSpPr>
            <p:cNvPr id="36" name="Straight Connector 35">
              <a:extLst>
                <a:ext uri="{FF2B5EF4-FFF2-40B4-BE49-F238E27FC236}">
                  <a16:creationId xmlns:a16="http://schemas.microsoft.com/office/drawing/2014/main" id="{309AB812-63C0-F6EC-5D78-D1F8E88A4364}"/>
                </a:ext>
              </a:extLst>
            </p:cNvPr>
            <p:cNvCxnSpPr>
              <a:cxnSpLocks/>
            </p:cNvCxnSpPr>
            <p:nvPr/>
          </p:nvCxnSpPr>
          <p:spPr>
            <a:xfrm>
              <a:off x="419100" y="3245485"/>
              <a:ext cx="4408219" cy="0"/>
            </a:xfrm>
            <a:prstGeom prst="line">
              <a:avLst/>
            </a:prstGeom>
            <a:ln w="15875"/>
          </p:spPr>
          <p:style>
            <a:lnRef idx="1">
              <a:schemeClr val="accent3"/>
            </a:lnRef>
            <a:fillRef idx="0">
              <a:schemeClr val="accent3"/>
            </a:fillRef>
            <a:effectRef idx="0">
              <a:schemeClr val="accent3"/>
            </a:effectRef>
            <a:fontRef idx="minor">
              <a:schemeClr val="tx1"/>
            </a:fontRef>
          </p:style>
        </p:cxnSp>
        <p:pic>
          <p:nvPicPr>
            <p:cNvPr id="2" name="Picture 1" descr="Icon&#10;&#10;Description automatically generated">
              <a:extLst>
                <a:ext uri="{FF2B5EF4-FFF2-40B4-BE49-F238E27FC236}">
                  <a16:creationId xmlns:a16="http://schemas.microsoft.com/office/drawing/2014/main" id="{0E50B37F-1552-9775-F30E-7252B42D71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100" y="3310590"/>
              <a:ext cx="342207" cy="342207"/>
            </a:xfrm>
            <a:prstGeom prst="rect">
              <a:avLst/>
            </a:prstGeom>
          </p:spPr>
        </p:pic>
      </p:grpSp>
      <p:pic>
        <p:nvPicPr>
          <p:cNvPr id="4" name="Picture 3" descr="A white circle with a number and arrow&#10;&#10;Description automatically generated">
            <a:extLst>
              <a:ext uri="{FF2B5EF4-FFF2-40B4-BE49-F238E27FC236}">
                <a16:creationId xmlns:a16="http://schemas.microsoft.com/office/drawing/2014/main" id="{2772FAB7-DC7D-D72A-5AD0-3B0CC609FD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4048" y="2626371"/>
            <a:ext cx="696788" cy="696788"/>
          </a:xfrm>
          <a:prstGeom prst="rect">
            <a:avLst/>
          </a:prstGeom>
        </p:spPr>
      </p:pic>
      <p:grpSp>
        <p:nvGrpSpPr>
          <p:cNvPr id="6" name="Group 5">
            <a:extLst>
              <a:ext uri="{FF2B5EF4-FFF2-40B4-BE49-F238E27FC236}">
                <a16:creationId xmlns:a16="http://schemas.microsoft.com/office/drawing/2014/main" id="{767521D3-A00F-1BC0-951F-B30715AF625F}"/>
              </a:ext>
            </a:extLst>
          </p:cNvPr>
          <p:cNvGrpSpPr/>
          <p:nvPr/>
        </p:nvGrpSpPr>
        <p:grpSpPr>
          <a:xfrm>
            <a:off x="5150552" y="1138298"/>
            <a:ext cx="3576988" cy="2150172"/>
            <a:chOff x="5150552" y="1138298"/>
            <a:chExt cx="3576988" cy="2150172"/>
          </a:xfrm>
        </p:grpSpPr>
        <p:sp>
          <p:nvSpPr>
            <p:cNvPr id="8" name="TextBox 5">
              <a:extLst>
                <a:ext uri="{FF2B5EF4-FFF2-40B4-BE49-F238E27FC236}">
                  <a16:creationId xmlns:a16="http://schemas.microsoft.com/office/drawing/2014/main" id="{0F88A150-A0A3-20A0-A809-495208C92295}"/>
                </a:ext>
              </a:extLst>
            </p:cNvPr>
            <p:cNvSpPr txBox="1"/>
            <p:nvPr/>
          </p:nvSpPr>
          <p:spPr>
            <a:xfrm>
              <a:off x="7308249" y="1505546"/>
              <a:ext cx="1199037"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chemeClr val="bg1"/>
                  </a:solidFill>
                  <a:latin typeface="Calibri" panose="020F0502020204030204" pitchFamily="34" charset="0"/>
                </a:rPr>
                <a:t>or enter your Operator ID</a:t>
              </a:r>
            </a:p>
          </p:txBody>
        </p:sp>
        <p:sp>
          <p:nvSpPr>
            <p:cNvPr id="9" name="Rectangle 8">
              <a:extLst>
                <a:ext uri="{FF2B5EF4-FFF2-40B4-BE49-F238E27FC236}">
                  <a16:creationId xmlns:a16="http://schemas.microsoft.com/office/drawing/2014/main" id="{88DD4A4F-ABAE-4917-1E27-442E74935C52}"/>
                </a:ext>
              </a:extLst>
            </p:cNvPr>
            <p:cNvSpPr/>
            <p:nvPr/>
          </p:nvSpPr>
          <p:spPr>
            <a:xfrm>
              <a:off x="5277183" y="2222395"/>
              <a:ext cx="1577961" cy="1066075"/>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endParaRPr lang="en-US" dirty="0"/>
            </a:p>
          </p:txBody>
        </p:sp>
        <p:sp>
          <p:nvSpPr>
            <p:cNvPr id="10" name="Rectangle 9">
              <a:extLst>
                <a:ext uri="{FF2B5EF4-FFF2-40B4-BE49-F238E27FC236}">
                  <a16:creationId xmlns:a16="http://schemas.microsoft.com/office/drawing/2014/main" id="{7C72D0EF-5D65-CDF2-DBA4-1EAB54CA0D78}"/>
                </a:ext>
              </a:extLst>
            </p:cNvPr>
            <p:cNvSpPr/>
            <p:nvPr/>
          </p:nvSpPr>
          <p:spPr>
            <a:xfrm>
              <a:off x="7147609" y="1141339"/>
              <a:ext cx="1577961" cy="1024983"/>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11" name="Picture 10">
              <a:extLst>
                <a:ext uri="{FF2B5EF4-FFF2-40B4-BE49-F238E27FC236}">
                  <a16:creationId xmlns:a16="http://schemas.microsoft.com/office/drawing/2014/main" id="{FAC83AE7-BE60-C764-9AE5-4B1AAFE93A2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4517" r="25999"/>
            <a:stretch/>
          </p:blipFill>
          <p:spPr bwMode="auto">
            <a:xfrm>
              <a:off x="5150552" y="1138298"/>
              <a:ext cx="1950965" cy="1273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a:extLst>
                <a:ext uri="{FF2B5EF4-FFF2-40B4-BE49-F238E27FC236}">
                  <a16:creationId xmlns:a16="http://schemas.microsoft.com/office/drawing/2014/main" id="{D8D16979-5D06-07EF-8A4F-B652B3FF99BA}"/>
                </a:ext>
              </a:extLst>
            </p:cNvPr>
            <p:cNvSpPr txBox="1"/>
            <p:nvPr/>
          </p:nvSpPr>
          <p:spPr>
            <a:xfrm>
              <a:off x="7308249" y="1505546"/>
              <a:ext cx="1199037"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chemeClr val="bg1"/>
                  </a:solidFill>
                  <a:latin typeface="Calibri" panose="020F0502020204030204" pitchFamily="34" charset="0"/>
                </a:rPr>
                <a:t>or enter your Operator ID</a:t>
              </a:r>
            </a:p>
          </p:txBody>
        </p:sp>
        <p:pic>
          <p:nvPicPr>
            <p:cNvPr id="21" name="Picture 20">
              <a:extLst>
                <a:ext uri="{FF2B5EF4-FFF2-40B4-BE49-F238E27FC236}">
                  <a16:creationId xmlns:a16="http://schemas.microsoft.com/office/drawing/2014/main" id="{914AEA6A-D0AE-635B-B644-7AC4E57E7826}"/>
                </a:ext>
              </a:extLst>
            </p:cNvPr>
            <p:cNvPicPr>
              <a:picLocks noChangeAspect="1"/>
            </p:cNvPicPr>
            <p:nvPr/>
          </p:nvPicPr>
          <p:blipFill>
            <a:blip r:embed="rId6"/>
            <a:stretch>
              <a:fillRect/>
            </a:stretch>
          </p:blipFill>
          <p:spPr>
            <a:xfrm>
              <a:off x="7355386" y="1327471"/>
              <a:ext cx="552381" cy="219048"/>
            </a:xfrm>
            <a:prstGeom prst="rect">
              <a:avLst/>
            </a:prstGeom>
          </p:spPr>
        </p:pic>
        <p:grpSp>
          <p:nvGrpSpPr>
            <p:cNvPr id="23" name="Group 22">
              <a:extLst>
                <a:ext uri="{FF2B5EF4-FFF2-40B4-BE49-F238E27FC236}">
                  <a16:creationId xmlns:a16="http://schemas.microsoft.com/office/drawing/2014/main" id="{1EF75012-E38E-E722-8278-52581944CF6E}"/>
                </a:ext>
              </a:extLst>
            </p:cNvPr>
            <p:cNvGrpSpPr/>
            <p:nvPr/>
          </p:nvGrpSpPr>
          <p:grpSpPr>
            <a:xfrm>
              <a:off x="7149579" y="1141339"/>
              <a:ext cx="1577961" cy="1024983"/>
              <a:chOff x="7149579" y="1141339"/>
              <a:chExt cx="1577961" cy="1024983"/>
            </a:xfrm>
          </p:grpSpPr>
          <p:sp>
            <p:nvSpPr>
              <p:cNvPr id="30" name="Rectangle 29">
                <a:extLst>
                  <a:ext uri="{FF2B5EF4-FFF2-40B4-BE49-F238E27FC236}">
                    <a16:creationId xmlns:a16="http://schemas.microsoft.com/office/drawing/2014/main" id="{727179D7-AECE-1859-BDCA-1A86E24131D3}"/>
                  </a:ext>
                </a:extLst>
              </p:cNvPr>
              <p:cNvSpPr/>
              <p:nvPr/>
            </p:nvSpPr>
            <p:spPr>
              <a:xfrm>
                <a:off x="7149579" y="1141339"/>
                <a:ext cx="1577961" cy="1024983"/>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1" name="TextBox 27">
                <a:extLst>
                  <a:ext uri="{FF2B5EF4-FFF2-40B4-BE49-F238E27FC236}">
                    <a16:creationId xmlns:a16="http://schemas.microsoft.com/office/drawing/2014/main" id="{053A19C3-A1C1-7765-BC99-69292245008B}"/>
                  </a:ext>
                </a:extLst>
              </p:cNvPr>
              <p:cNvSpPr txBox="1"/>
              <p:nvPr/>
            </p:nvSpPr>
            <p:spPr>
              <a:xfrm>
                <a:off x="7266385" y="1407619"/>
                <a:ext cx="1330797"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chemeClr val="bg1"/>
                    </a:solidFill>
                    <a:latin typeface="Calibri" panose="020F0502020204030204" pitchFamily="34" charset="0"/>
                  </a:rPr>
                  <a:t>THE BARCODE ON THE CARTRIDGE POUCH</a:t>
                </a:r>
              </a:p>
            </p:txBody>
          </p:sp>
          <p:pic>
            <p:nvPicPr>
              <p:cNvPr id="32" name="Picture 31">
                <a:extLst>
                  <a:ext uri="{FF2B5EF4-FFF2-40B4-BE49-F238E27FC236}">
                    <a16:creationId xmlns:a16="http://schemas.microsoft.com/office/drawing/2014/main" id="{D1AF5128-D4A7-03B6-9EC5-6408780A56B4}"/>
                  </a:ext>
                </a:extLst>
              </p:cNvPr>
              <p:cNvPicPr>
                <a:picLocks noChangeAspect="1"/>
              </p:cNvPicPr>
              <p:nvPr/>
            </p:nvPicPr>
            <p:blipFill>
              <a:blip r:embed="rId6"/>
              <a:stretch>
                <a:fillRect/>
              </a:stretch>
            </p:blipFill>
            <p:spPr>
              <a:xfrm>
                <a:off x="7298613" y="1198066"/>
                <a:ext cx="552381" cy="219048"/>
              </a:xfrm>
              <a:prstGeom prst="rect">
                <a:avLst/>
              </a:prstGeom>
            </p:spPr>
          </p:pic>
        </p:grpSp>
        <p:pic>
          <p:nvPicPr>
            <p:cNvPr id="28" name="Picture 27">
              <a:extLst>
                <a:ext uri="{FF2B5EF4-FFF2-40B4-BE49-F238E27FC236}">
                  <a16:creationId xmlns:a16="http://schemas.microsoft.com/office/drawing/2014/main" id="{0849EBCD-E5B6-B68A-E823-5DA13CC31D97}"/>
                </a:ext>
              </a:extLst>
            </p:cNvPr>
            <p:cNvPicPr>
              <a:picLocks noChangeAspect="1"/>
            </p:cNvPicPr>
            <p:nvPr/>
          </p:nvPicPr>
          <p:blipFill>
            <a:blip r:embed="rId7"/>
            <a:srcRect l="-2140" t="19833" r="2140" b="10503"/>
            <a:stretch/>
          </p:blipFill>
          <p:spPr>
            <a:xfrm>
              <a:off x="6855144" y="2222395"/>
              <a:ext cx="1870426" cy="1066075"/>
            </a:xfrm>
            <a:prstGeom prst="rect">
              <a:avLst/>
            </a:prstGeom>
          </p:spPr>
        </p:pic>
        <p:pic>
          <p:nvPicPr>
            <p:cNvPr id="29" name="Picture 28" descr="A white circle with a number and arrow&#10;&#10;Description automatically generated">
              <a:extLst>
                <a:ext uri="{FF2B5EF4-FFF2-40B4-BE49-F238E27FC236}">
                  <a16:creationId xmlns:a16="http://schemas.microsoft.com/office/drawing/2014/main" id="{93283590-82CF-1614-85A1-C4E8A2509E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77640" y="2407038"/>
              <a:ext cx="696788" cy="696788"/>
            </a:xfrm>
            <a:prstGeom prst="rect">
              <a:avLst/>
            </a:prstGeom>
          </p:spPr>
        </p:pic>
      </p:grpSp>
    </p:spTree>
    <p:custDataLst>
      <p:tags r:id="rId1"/>
    </p:custDataLst>
    <p:extLst>
      <p:ext uri="{BB962C8B-B14F-4D97-AF65-F5344CB8AC3E}">
        <p14:creationId xmlns:p14="http://schemas.microsoft.com/office/powerpoint/2010/main" val="22532036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D919ACB-1DCB-4E22-B339-852E5877F787}"/>
              </a:ext>
            </a:extLst>
          </p:cNvPr>
          <p:cNvSpPr>
            <a:spLocks noGrp="1"/>
          </p:cNvSpPr>
          <p:nvPr>
            <p:ph type="title"/>
          </p:nvPr>
        </p:nvSpPr>
        <p:spPr/>
        <p:txBody>
          <a:bodyPr/>
          <a:lstStyle/>
          <a:p>
            <a:r>
              <a:rPr lang="en-US" dirty="0"/>
              <a:t>Prepare the analyzer </a:t>
            </a:r>
            <a:r>
              <a:rPr lang="en-US" sz="1400" dirty="0"/>
              <a:t>– cont’d</a:t>
            </a:r>
          </a:p>
        </p:txBody>
      </p:sp>
      <p:sp>
        <p:nvSpPr>
          <p:cNvPr id="5" name="Slide Number Placeholder 4">
            <a:extLst>
              <a:ext uri="{FF2B5EF4-FFF2-40B4-BE49-F238E27FC236}">
                <a16:creationId xmlns:a16="http://schemas.microsoft.com/office/drawing/2014/main" id="{A5260B99-333C-446E-8D54-221A8BBF3CA0}"/>
              </a:ext>
            </a:extLst>
          </p:cNvPr>
          <p:cNvSpPr>
            <a:spLocks noGrp="1"/>
          </p:cNvSpPr>
          <p:nvPr>
            <p:ph type="sldNum" sz="quarter" idx="10"/>
          </p:nvPr>
        </p:nvSpPr>
        <p:spPr/>
        <p:txBody>
          <a:bodyPr/>
          <a:lstStyle/>
          <a:p>
            <a:pPr>
              <a:defRPr/>
            </a:pPr>
            <a:r>
              <a:rPr lang="en-IN" dirty="0"/>
              <a:t>|    </a:t>
            </a:r>
            <a:fld id="{7B2119CD-3B2D-4CEB-B404-D2E3F8CD6D69}" type="slidenum">
              <a:rPr lang="en-IN" smtClean="0"/>
              <a:pPr>
                <a:defRPr/>
              </a:pPr>
              <a:t>23</a:t>
            </a:fld>
            <a:endParaRPr lang="en-IN" dirty="0"/>
          </a:p>
        </p:txBody>
      </p:sp>
      <p:sp>
        <p:nvSpPr>
          <p:cNvPr id="3" name="Content Placeholder 2">
            <a:extLst>
              <a:ext uri="{FF2B5EF4-FFF2-40B4-BE49-F238E27FC236}">
                <a16:creationId xmlns:a16="http://schemas.microsoft.com/office/drawing/2014/main" id="{90B7FAF3-5D0C-43C9-AF53-C43F8E738F4B}"/>
              </a:ext>
            </a:extLst>
          </p:cNvPr>
          <p:cNvSpPr>
            <a:spLocks noGrp="1"/>
          </p:cNvSpPr>
          <p:nvPr>
            <p:ph type="body" sz="quarter" idx="11"/>
          </p:nvPr>
        </p:nvSpPr>
        <p:spPr>
          <a:xfrm>
            <a:off x="502920" y="1287167"/>
            <a:ext cx="5130735" cy="3397250"/>
          </a:xfrm>
        </p:spPr>
        <p:txBody>
          <a:bodyPr vert="horz" lIns="0" tIns="0" rIns="91440" bIns="45720" rtlCol="0" anchor="t">
            <a:noAutofit/>
          </a:bodyPr>
          <a:lstStyle/>
          <a:p>
            <a:pPr defTabSz="385763">
              <a:spcBef>
                <a:spcPts val="254"/>
              </a:spcBef>
            </a:pPr>
            <a:r>
              <a:rPr lang="en-US" dirty="0">
                <a:latin typeface="+mn-lt"/>
                <a:cs typeface="Calibri"/>
              </a:rPr>
              <a:t>SCAN (CARTRIDGE POUCH) BARCODE – </a:t>
            </a:r>
            <a:r>
              <a:rPr lang="en-US" b="1" dirty="0">
                <a:solidFill>
                  <a:srgbClr val="00C8BD"/>
                </a:solidFill>
                <a:latin typeface="+mn-lt"/>
                <a:cs typeface="Calibri"/>
              </a:rPr>
              <a:t>ACTc</a:t>
            </a:r>
            <a:endParaRPr lang="en-US" dirty="0">
              <a:solidFill>
                <a:srgbClr val="00C8BD"/>
              </a:solidFill>
              <a:latin typeface="+mn-lt"/>
              <a:cs typeface="Calibri"/>
            </a:endParaRPr>
          </a:p>
          <a:p>
            <a:pPr marL="285750" indent="-285750" defTabSz="385763">
              <a:spcBef>
                <a:spcPts val="254"/>
              </a:spcBef>
              <a:buFont typeface="Arial" panose="020B0604020202020204" pitchFamily="34" charset="0"/>
              <a:buChar char="•"/>
            </a:pPr>
            <a:r>
              <a:rPr lang="en-US" sz="1400" dirty="0">
                <a:solidFill>
                  <a:schemeClr val="tx1"/>
                </a:solidFill>
                <a:cs typeface="Calibri"/>
              </a:rPr>
              <a:t>Scan </a:t>
            </a:r>
            <a:r>
              <a:rPr lang="en-US" sz="1400" b="0" dirty="0">
                <a:solidFill>
                  <a:schemeClr val="tx1"/>
                </a:solidFill>
                <a:cs typeface="Calibri"/>
              </a:rPr>
              <a:t>the </a:t>
            </a:r>
            <a:r>
              <a:rPr lang="en-US" sz="1400" dirty="0">
                <a:solidFill>
                  <a:schemeClr val="tx1"/>
                </a:solidFill>
                <a:cs typeface="Calibri"/>
              </a:rPr>
              <a:t>barcode on the cartridge pouch</a:t>
            </a:r>
            <a:endParaRPr lang="en-US" dirty="0">
              <a:solidFill>
                <a:schemeClr val="tx1"/>
              </a:solidFill>
              <a:cs typeface="Calibri"/>
            </a:endParaRPr>
          </a:p>
          <a:p>
            <a:pPr marL="285750" indent="-285750" defTabSz="385763">
              <a:spcBef>
                <a:spcPts val="254"/>
              </a:spcBef>
              <a:buFont typeface="Arial" panose="020B0604020202020204" pitchFamily="34" charset="0"/>
              <a:buChar char="•"/>
            </a:pPr>
            <a:r>
              <a:rPr lang="en-US" sz="1400" dirty="0">
                <a:solidFill>
                  <a:schemeClr val="tx1"/>
                </a:solidFill>
                <a:cs typeface="Calibri"/>
              </a:rPr>
              <a:t>The lot information displays on the analyzer screen momentarily </a:t>
            </a:r>
          </a:p>
          <a:p>
            <a:pPr marL="285750" indent="-285750" defTabSz="385763">
              <a:spcBef>
                <a:spcPts val="254"/>
              </a:spcBef>
              <a:buFont typeface="Arial" panose="020B0604020202020204" pitchFamily="34" charset="0"/>
              <a:buChar char="•"/>
            </a:pPr>
            <a:r>
              <a:rPr lang="en-US" sz="1400" dirty="0">
                <a:solidFill>
                  <a:schemeClr val="tx1"/>
                </a:solidFill>
                <a:cs typeface="Calibri"/>
              </a:rPr>
              <a:t>The analyzer is now ready, next prepare the same </a:t>
            </a:r>
            <a:endParaRPr lang="en-US" sz="1400" b="0" dirty="0">
              <a:solidFill>
                <a:schemeClr val="tx1"/>
              </a:solidFill>
              <a:ea typeface="Calibri"/>
              <a:cs typeface="Calibri"/>
            </a:endParaRPr>
          </a:p>
        </p:txBody>
      </p:sp>
      <p:sp>
        <p:nvSpPr>
          <p:cNvPr id="4" name="TextBox 3">
            <a:extLst>
              <a:ext uri="{FF2B5EF4-FFF2-40B4-BE49-F238E27FC236}">
                <a16:creationId xmlns:a16="http://schemas.microsoft.com/office/drawing/2014/main" id="{66F9EDC2-C3ED-B2B6-1A9B-F80323A637C0}"/>
              </a:ext>
            </a:extLst>
          </p:cNvPr>
          <p:cNvSpPr txBox="1"/>
          <p:nvPr/>
        </p:nvSpPr>
        <p:spPr>
          <a:xfrm>
            <a:off x="6921283" y="890774"/>
            <a:ext cx="649389" cy="307777"/>
          </a:xfrm>
          <a:prstGeom prst="rect">
            <a:avLst/>
          </a:prstGeom>
          <a:noFill/>
        </p:spPr>
        <p:txBody>
          <a:bodyPr wrap="square" rtlCol="0">
            <a:spAutoFit/>
          </a:bodyPr>
          <a:lstStyle/>
          <a:p>
            <a:pPr algn="ctr"/>
            <a:endParaRPr lang="en-US" sz="1400" b="1" dirty="0">
              <a:solidFill>
                <a:srgbClr val="009CDE"/>
              </a:solidFill>
              <a:latin typeface="Calibri" panose="020F0502020204030204" pitchFamily="34" charset="0"/>
            </a:endParaRPr>
          </a:p>
        </p:txBody>
      </p:sp>
      <p:sp>
        <p:nvSpPr>
          <p:cNvPr id="27" name="TextBox 26">
            <a:extLst>
              <a:ext uri="{FF2B5EF4-FFF2-40B4-BE49-F238E27FC236}">
                <a16:creationId xmlns:a16="http://schemas.microsoft.com/office/drawing/2014/main" id="{DA93E139-E5A0-9F3C-C964-82A75A73C87A}"/>
              </a:ext>
            </a:extLst>
          </p:cNvPr>
          <p:cNvSpPr txBox="1"/>
          <p:nvPr/>
        </p:nvSpPr>
        <p:spPr>
          <a:xfrm>
            <a:off x="6455529" y="3403572"/>
            <a:ext cx="416004" cy="184666"/>
          </a:xfrm>
          <a:prstGeom prst="rect">
            <a:avLst/>
          </a:prstGeom>
          <a:noFill/>
        </p:spPr>
        <p:txBody>
          <a:bodyPr wrap="square" rtlCol="0">
            <a:spAutoFit/>
          </a:bodyPr>
          <a:lstStyle/>
          <a:p>
            <a:r>
              <a:rPr lang="en-US" sz="600" b="1" dirty="0"/>
              <a:t>hs-TnI</a:t>
            </a:r>
          </a:p>
        </p:txBody>
      </p:sp>
      <p:grpSp>
        <p:nvGrpSpPr>
          <p:cNvPr id="19" name="Group 18">
            <a:extLst>
              <a:ext uri="{FF2B5EF4-FFF2-40B4-BE49-F238E27FC236}">
                <a16:creationId xmlns:a16="http://schemas.microsoft.com/office/drawing/2014/main" id="{F1667F64-350D-45B6-3491-5A98B16C6DB3}"/>
              </a:ext>
            </a:extLst>
          </p:cNvPr>
          <p:cNvGrpSpPr/>
          <p:nvPr/>
        </p:nvGrpSpPr>
        <p:grpSpPr>
          <a:xfrm>
            <a:off x="5812088" y="491415"/>
            <a:ext cx="2532183" cy="4037211"/>
            <a:chOff x="6068028" y="347489"/>
            <a:chExt cx="2720169" cy="4336928"/>
          </a:xfrm>
        </p:grpSpPr>
        <p:pic>
          <p:nvPicPr>
            <p:cNvPr id="2" name="Picture 1" descr="A close up of a label&#10;&#10;AI-generated content may be incorrect.">
              <a:extLst>
                <a:ext uri="{FF2B5EF4-FFF2-40B4-BE49-F238E27FC236}">
                  <a16:creationId xmlns:a16="http://schemas.microsoft.com/office/drawing/2014/main" id="{CBDCED53-884D-C7B6-87EC-F8406CE94491}"/>
                </a:ext>
              </a:extLst>
            </p:cNvPr>
            <p:cNvPicPr>
              <a:picLocks noChangeAspect="1"/>
            </p:cNvPicPr>
            <p:nvPr/>
          </p:nvPicPr>
          <p:blipFill>
            <a:blip r:embed="rId3" cstate="print">
              <a:extLst>
                <a:ext uri="{28A0092B-C50C-407E-A947-70E740481C1C}">
                  <a14:useLocalDpi xmlns:a14="http://schemas.microsoft.com/office/drawing/2010/main" val="0"/>
                </a:ext>
              </a:extLst>
            </a:blip>
            <a:srcRect l="51755" t="18446" r="6824" b="15970"/>
            <a:stretch/>
          </p:blipFill>
          <p:spPr>
            <a:xfrm>
              <a:off x="6068028" y="2845115"/>
              <a:ext cx="2573746" cy="1839302"/>
            </a:xfrm>
            <a:prstGeom prst="rect">
              <a:avLst/>
            </a:prstGeom>
          </p:spPr>
        </p:pic>
        <p:pic>
          <p:nvPicPr>
            <p:cNvPr id="7" name="Picture 6" descr="A close up of a label&#10;&#10;AI-generated content may be incorrect.">
              <a:extLst>
                <a:ext uri="{FF2B5EF4-FFF2-40B4-BE49-F238E27FC236}">
                  <a16:creationId xmlns:a16="http://schemas.microsoft.com/office/drawing/2014/main" id="{7B0DA88D-A256-FD4F-6219-51A9C8D48189}"/>
                </a:ext>
              </a:extLst>
            </p:cNvPr>
            <p:cNvPicPr>
              <a:picLocks noChangeAspect="1"/>
            </p:cNvPicPr>
            <p:nvPr/>
          </p:nvPicPr>
          <p:blipFill>
            <a:blip r:embed="rId4" cstate="print">
              <a:extLst>
                <a:ext uri="{28A0092B-C50C-407E-A947-70E740481C1C}">
                  <a14:useLocalDpi xmlns:a14="http://schemas.microsoft.com/office/drawing/2010/main" val="0"/>
                </a:ext>
              </a:extLst>
            </a:blip>
            <a:srcRect l="6862" t="18873" r="51451" b="16146"/>
            <a:stretch/>
          </p:blipFill>
          <p:spPr>
            <a:xfrm>
              <a:off x="6076600" y="695434"/>
              <a:ext cx="2614430" cy="1839302"/>
            </a:xfrm>
            <a:prstGeom prst="rect">
              <a:avLst/>
            </a:prstGeom>
          </p:spPr>
        </p:pic>
        <p:sp>
          <p:nvSpPr>
            <p:cNvPr id="37" name="Rectangle 36">
              <a:extLst>
                <a:ext uri="{FF2B5EF4-FFF2-40B4-BE49-F238E27FC236}">
                  <a16:creationId xmlns:a16="http://schemas.microsoft.com/office/drawing/2014/main" id="{D1DB8E66-5CAA-897D-173E-D07B8FB7D7A3}"/>
                </a:ext>
              </a:extLst>
            </p:cNvPr>
            <p:cNvSpPr/>
            <p:nvPr/>
          </p:nvSpPr>
          <p:spPr>
            <a:xfrm>
              <a:off x="8167058" y="712978"/>
              <a:ext cx="433116" cy="1821758"/>
            </a:xfrm>
            <a:prstGeom prst="rect">
              <a:avLst/>
            </a:prstGeom>
            <a:solidFill>
              <a:schemeClr val="accent4">
                <a:alpha val="6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40" name="Text Box 19">
              <a:extLst>
                <a:ext uri="{FF2B5EF4-FFF2-40B4-BE49-F238E27FC236}">
                  <a16:creationId xmlns:a16="http://schemas.microsoft.com/office/drawing/2014/main" id="{4AF3205D-4730-DF25-FF7F-7D10BFBD288D}"/>
                </a:ext>
              </a:extLst>
            </p:cNvPr>
            <p:cNvSpPr txBox="1">
              <a:spLocks noChangeArrowheads="1"/>
            </p:cNvSpPr>
            <p:nvPr/>
          </p:nvSpPr>
          <p:spPr bwMode="auto">
            <a:xfrm>
              <a:off x="6068028" y="363398"/>
              <a:ext cx="616980" cy="400110"/>
            </a:xfrm>
            <a:prstGeom prst="rect">
              <a:avLst/>
            </a:prstGeom>
            <a:noFill/>
            <a:ln>
              <a:noFill/>
            </a:ln>
            <a:effectLst/>
          </p:spPr>
          <p:txBody>
            <a:bodyPr wrap="square" lIns="0" tIns="91440" rIns="0" bIns="9144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spcBef>
                  <a:spcPct val="50000"/>
                </a:spcBef>
              </a:pPr>
              <a:r>
                <a:rPr lang="en-US" altLang="en-US" sz="1400" b="1" dirty="0">
                  <a:solidFill>
                    <a:schemeClr val="accent1"/>
                  </a:solidFill>
                </a:rPr>
                <a:t>FRONT</a:t>
              </a:r>
            </a:p>
          </p:txBody>
        </p:sp>
        <p:sp>
          <p:nvSpPr>
            <p:cNvPr id="41" name="Text Box 19">
              <a:extLst>
                <a:ext uri="{FF2B5EF4-FFF2-40B4-BE49-F238E27FC236}">
                  <a16:creationId xmlns:a16="http://schemas.microsoft.com/office/drawing/2014/main" id="{4DCCF331-8010-8C93-57C6-60999174ABC0}"/>
                </a:ext>
              </a:extLst>
            </p:cNvPr>
            <p:cNvSpPr txBox="1">
              <a:spLocks noChangeArrowheads="1"/>
            </p:cNvSpPr>
            <p:nvPr/>
          </p:nvSpPr>
          <p:spPr bwMode="auto">
            <a:xfrm>
              <a:off x="6068028" y="2513517"/>
              <a:ext cx="616980" cy="400110"/>
            </a:xfrm>
            <a:prstGeom prst="rect">
              <a:avLst/>
            </a:prstGeom>
            <a:noFill/>
            <a:ln>
              <a:noFill/>
            </a:ln>
            <a:effectLst/>
          </p:spPr>
          <p:txBody>
            <a:bodyPr wrap="square" lIns="0" tIns="91440" rIns="0" bIns="9144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spcBef>
                  <a:spcPct val="50000"/>
                </a:spcBef>
              </a:pPr>
              <a:r>
                <a:rPr lang="en-US" altLang="en-US" sz="1400" b="1" dirty="0">
                  <a:solidFill>
                    <a:schemeClr val="accent1"/>
                  </a:solidFill>
                </a:rPr>
                <a:t>BACK</a:t>
              </a:r>
            </a:p>
          </p:txBody>
        </p:sp>
        <p:pic>
          <p:nvPicPr>
            <p:cNvPr id="17" name="Graphic 16" descr="Checkmark with solid fill">
              <a:extLst>
                <a:ext uri="{FF2B5EF4-FFF2-40B4-BE49-F238E27FC236}">
                  <a16:creationId xmlns:a16="http://schemas.microsoft.com/office/drawing/2014/main" id="{9666AC87-AEBF-81D4-439D-6F5B2B89EB0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39557" y="347489"/>
              <a:ext cx="548640" cy="548640"/>
            </a:xfrm>
            <a:prstGeom prst="rect">
              <a:avLst/>
            </a:prstGeom>
          </p:spPr>
        </p:pic>
        <p:pic>
          <p:nvPicPr>
            <p:cNvPr id="45" name="Graphic 44" descr="Close with solid fill">
              <a:extLst>
                <a:ext uri="{FF2B5EF4-FFF2-40B4-BE49-F238E27FC236}">
                  <a16:creationId xmlns:a16="http://schemas.microsoft.com/office/drawing/2014/main" id="{FF19EE57-F936-540C-67BF-481AAC0FDE0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58332" y="742593"/>
              <a:ext cx="548640" cy="548640"/>
            </a:xfrm>
            <a:prstGeom prst="rect">
              <a:avLst/>
            </a:prstGeom>
          </p:spPr>
        </p:pic>
      </p:grpSp>
      <p:grpSp>
        <p:nvGrpSpPr>
          <p:cNvPr id="8" name="Group 7">
            <a:extLst>
              <a:ext uri="{FF2B5EF4-FFF2-40B4-BE49-F238E27FC236}">
                <a16:creationId xmlns:a16="http://schemas.microsoft.com/office/drawing/2014/main" id="{070FAA9E-1D38-80F6-0923-4C77B3DACC43}"/>
              </a:ext>
            </a:extLst>
          </p:cNvPr>
          <p:cNvGrpSpPr/>
          <p:nvPr/>
        </p:nvGrpSpPr>
        <p:grpSpPr>
          <a:xfrm>
            <a:off x="332134" y="3404187"/>
            <a:ext cx="4693141" cy="1124439"/>
            <a:chOff x="332134" y="3122086"/>
            <a:chExt cx="4693141" cy="1124439"/>
          </a:xfrm>
        </p:grpSpPr>
        <p:sp>
          <p:nvSpPr>
            <p:cNvPr id="9" name="TextBox 8">
              <a:extLst>
                <a:ext uri="{FF2B5EF4-FFF2-40B4-BE49-F238E27FC236}">
                  <a16:creationId xmlns:a16="http://schemas.microsoft.com/office/drawing/2014/main" id="{659E90B0-5F7D-C9C5-79A6-523A58BEA441}"/>
                </a:ext>
              </a:extLst>
            </p:cNvPr>
            <p:cNvSpPr txBox="1"/>
            <p:nvPr/>
          </p:nvSpPr>
          <p:spPr>
            <a:xfrm>
              <a:off x="750898" y="3259075"/>
              <a:ext cx="3867820" cy="987450"/>
            </a:xfrm>
            <a:prstGeom prst="rect">
              <a:avLst/>
            </a:prstGeom>
            <a:noFill/>
          </p:spPr>
          <p:txBody>
            <a:bodyPr wrap="square" lIns="91440" tIns="45720" rIns="91440" bIns="45720" rtlCol="0" anchor="t">
              <a:spAutoFit/>
            </a:bodyPr>
            <a:lstStyle/>
            <a:p>
              <a:pPr defTabSz="514350"/>
              <a:r>
                <a:rPr lang="en-US" sz="1400" b="1" dirty="0">
                  <a:solidFill>
                    <a:srgbClr val="FF0000"/>
                  </a:solidFill>
                  <a:cs typeface="Calibri"/>
                </a:rPr>
                <a:t>PRECAUTIONS</a:t>
              </a:r>
              <a:endParaRPr lang="en-US" sz="1400" dirty="0">
                <a:solidFill>
                  <a:srgbClr val="FF0000"/>
                </a:solidFill>
                <a:cs typeface="Calibri"/>
              </a:endParaRPr>
            </a:p>
            <a:p>
              <a:pPr marL="128270" indent="-128270">
                <a:spcAft>
                  <a:spcPts val="450"/>
                </a:spcAft>
                <a:buFont typeface="Arial" panose="020B0604020202020204" pitchFamily="34" charset="0"/>
                <a:buChar char="•"/>
              </a:pPr>
              <a:r>
                <a:rPr lang="en-US" sz="1000" b="1" dirty="0">
                  <a:cs typeface="Calibri"/>
                </a:rPr>
                <a:t>If an </a:t>
              </a:r>
              <a:r>
                <a:rPr lang="en-US" sz="1000" b="1" dirty="0">
                  <a:solidFill>
                    <a:schemeClr val="accent3"/>
                  </a:solidFill>
                  <a:cs typeface="Calibri"/>
                </a:rPr>
                <a:t>Invalid Cartridge Type </a:t>
              </a:r>
              <a:r>
                <a:rPr lang="en-US" sz="1000" b="1" dirty="0">
                  <a:cs typeface="Calibri"/>
                </a:rPr>
                <a:t>message is displayed, contact the System Administrator.</a:t>
              </a:r>
              <a:endParaRPr lang="en-US" sz="1000" b="1" dirty="0">
                <a:ea typeface="Calibri"/>
                <a:cs typeface="Calibri"/>
              </a:endParaRPr>
            </a:p>
            <a:p>
              <a:pPr marL="128270" indent="-128270">
                <a:spcAft>
                  <a:spcPts val="450"/>
                </a:spcAft>
                <a:buFont typeface="Arial" panose="020B0604020202020204" pitchFamily="34" charset="0"/>
                <a:buChar char="•"/>
              </a:pPr>
              <a:r>
                <a:rPr lang="en-US" sz="1000" b="1" dirty="0">
                  <a:cs typeface="Calibri"/>
                </a:rPr>
                <a:t>Scanning is required. You must scan the barcode. This information cannot be entered manually.</a:t>
              </a:r>
              <a:endParaRPr lang="en-US" sz="1000" b="1" dirty="0">
                <a:ea typeface="Calibri"/>
                <a:cs typeface="Calibri"/>
              </a:endParaRPr>
            </a:p>
          </p:txBody>
        </p:sp>
        <p:cxnSp>
          <p:nvCxnSpPr>
            <p:cNvPr id="10" name="Straight Connector 9">
              <a:extLst>
                <a:ext uri="{FF2B5EF4-FFF2-40B4-BE49-F238E27FC236}">
                  <a16:creationId xmlns:a16="http://schemas.microsoft.com/office/drawing/2014/main" id="{0643FC25-F0E0-129B-9DEE-A2F466B546CE}"/>
                </a:ext>
              </a:extLst>
            </p:cNvPr>
            <p:cNvCxnSpPr/>
            <p:nvPr/>
          </p:nvCxnSpPr>
          <p:spPr>
            <a:xfrm>
              <a:off x="415175" y="3122086"/>
              <a:ext cx="4610100" cy="0"/>
            </a:xfrm>
            <a:prstGeom prst="line">
              <a:avLst/>
            </a:prstGeom>
            <a:ln w="15875"/>
          </p:spPr>
          <p:style>
            <a:lnRef idx="1">
              <a:schemeClr val="accent3"/>
            </a:lnRef>
            <a:fillRef idx="0">
              <a:schemeClr val="accent3"/>
            </a:fillRef>
            <a:effectRef idx="0">
              <a:schemeClr val="accent3"/>
            </a:effectRef>
            <a:fontRef idx="minor">
              <a:schemeClr val="tx1"/>
            </a:fontRef>
          </p:style>
        </p:cxnSp>
        <p:pic>
          <p:nvPicPr>
            <p:cNvPr id="12" name="Picture 11" descr="Icon&#10;&#10;Description automatically generated">
              <a:extLst>
                <a:ext uri="{FF2B5EF4-FFF2-40B4-BE49-F238E27FC236}">
                  <a16:creationId xmlns:a16="http://schemas.microsoft.com/office/drawing/2014/main" id="{5F24A7DB-DCEE-0637-7192-FDE7A89419C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2134" y="3339037"/>
              <a:ext cx="342207" cy="342207"/>
            </a:xfrm>
            <a:prstGeom prst="rect">
              <a:avLst/>
            </a:prstGeom>
          </p:spPr>
        </p:pic>
      </p:grpSp>
      <p:sp>
        <p:nvSpPr>
          <p:cNvPr id="11" name="Line 16">
            <a:extLst>
              <a:ext uri="{FF2B5EF4-FFF2-40B4-BE49-F238E27FC236}">
                <a16:creationId xmlns:a16="http://schemas.microsoft.com/office/drawing/2014/main" id="{CCA7FAA2-685A-CABB-D9AE-6DDA23E56164}"/>
              </a:ext>
            </a:extLst>
          </p:cNvPr>
          <p:cNvSpPr>
            <a:spLocks noChangeShapeType="1"/>
          </p:cNvSpPr>
          <p:nvPr/>
        </p:nvSpPr>
        <p:spPr bwMode="auto">
          <a:xfrm flipH="1">
            <a:off x="1699754" y="2605508"/>
            <a:ext cx="983430" cy="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1013" dirty="0"/>
          </a:p>
        </p:txBody>
      </p:sp>
      <p:pic>
        <p:nvPicPr>
          <p:cNvPr id="13" name="Picture 12" descr="A close up of a label&#10;&#10;AI-generated content may be incorrect.">
            <a:extLst>
              <a:ext uri="{FF2B5EF4-FFF2-40B4-BE49-F238E27FC236}">
                <a16:creationId xmlns:a16="http://schemas.microsoft.com/office/drawing/2014/main" id="{F7C82F1B-B4CB-0458-FE30-0823555BEE98}"/>
              </a:ext>
            </a:extLst>
          </p:cNvPr>
          <p:cNvPicPr>
            <a:picLocks noChangeAspect="1"/>
          </p:cNvPicPr>
          <p:nvPr/>
        </p:nvPicPr>
        <p:blipFill>
          <a:blip r:embed="rId10" cstate="print">
            <a:extLst>
              <a:ext uri="{28A0092B-C50C-407E-A947-70E740481C1C}">
                <a14:useLocalDpi xmlns:a14="http://schemas.microsoft.com/office/drawing/2010/main" val="0"/>
              </a:ext>
            </a:extLst>
          </a:blip>
          <a:srcRect l="41303" t="27353" r="53884" b="19228"/>
          <a:stretch/>
        </p:blipFill>
        <p:spPr>
          <a:xfrm rot="16200000">
            <a:off x="1647622" y="1830518"/>
            <a:ext cx="296126" cy="1500064"/>
          </a:xfrm>
          <a:prstGeom prst="rect">
            <a:avLst/>
          </a:prstGeom>
        </p:spPr>
      </p:pic>
      <p:sp>
        <p:nvSpPr>
          <p:cNvPr id="14" name="TextBox 13">
            <a:extLst>
              <a:ext uri="{FF2B5EF4-FFF2-40B4-BE49-F238E27FC236}">
                <a16:creationId xmlns:a16="http://schemas.microsoft.com/office/drawing/2014/main" id="{64BF86B4-866E-0489-1463-11775B7F20B0}"/>
              </a:ext>
            </a:extLst>
          </p:cNvPr>
          <p:cNvSpPr txBox="1"/>
          <p:nvPr/>
        </p:nvSpPr>
        <p:spPr>
          <a:xfrm>
            <a:off x="2724150" y="2443692"/>
            <a:ext cx="2265172" cy="307777"/>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sz="1400" b="1" dirty="0">
                <a:solidFill>
                  <a:schemeClr val="accent3"/>
                </a:solidFill>
                <a:latin typeface="Calibri"/>
              </a:rPr>
              <a:t>SCAN THE LINEAR BARCODE</a:t>
            </a:r>
            <a:r>
              <a:rPr lang="en-US" sz="1400" dirty="0">
                <a:solidFill>
                  <a:schemeClr val="accent3"/>
                </a:solidFill>
                <a:latin typeface="Calibri"/>
                <a:ea typeface="Calibri"/>
                <a:cs typeface="Calibri"/>
              </a:rPr>
              <a:t>​</a:t>
            </a:r>
            <a:endParaRPr lang="en-US" dirty="0">
              <a:solidFill>
                <a:schemeClr val="accent3"/>
              </a:solidFill>
              <a:ea typeface="Calibri"/>
              <a:cs typeface="Calibri"/>
            </a:endParaRPr>
          </a:p>
        </p:txBody>
      </p:sp>
      <p:sp>
        <p:nvSpPr>
          <p:cNvPr id="15" name="TextBox 14">
            <a:extLst>
              <a:ext uri="{FF2B5EF4-FFF2-40B4-BE49-F238E27FC236}">
                <a16:creationId xmlns:a16="http://schemas.microsoft.com/office/drawing/2014/main" id="{110AE7A4-B9EC-25F6-6667-FE415C72B94A}"/>
              </a:ext>
            </a:extLst>
          </p:cNvPr>
          <p:cNvSpPr txBox="1"/>
          <p:nvPr/>
        </p:nvSpPr>
        <p:spPr>
          <a:xfrm>
            <a:off x="2787650" y="2824692"/>
            <a:ext cx="2572756" cy="307777"/>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sz="1400" b="1" u="sng" dirty="0">
                <a:solidFill>
                  <a:schemeClr val="tx2"/>
                </a:solidFill>
                <a:latin typeface="Calibri"/>
              </a:rPr>
              <a:t>DO NOT</a:t>
            </a:r>
            <a:r>
              <a:rPr lang="en-US" sz="1400" b="1" dirty="0">
                <a:solidFill>
                  <a:schemeClr val="tx2"/>
                </a:solidFill>
                <a:latin typeface="Calibri"/>
              </a:rPr>
              <a:t> SCAN THE 2D BARCODE</a:t>
            </a:r>
            <a:r>
              <a:rPr lang="en-US" sz="1400" dirty="0">
                <a:solidFill>
                  <a:schemeClr val="tx2"/>
                </a:solidFill>
                <a:latin typeface="Calibri"/>
                <a:ea typeface="Calibri"/>
                <a:cs typeface="Calibri"/>
              </a:rPr>
              <a:t>​</a:t>
            </a:r>
            <a:endParaRPr lang="en-US" dirty="0">
              <a:solidFill>
                <a:schemeClr val="tx2"/>
              </a:solidFill>
              <a:ea typeface="Calibri"/>
              <a:cs typeface="Calibri"/>
            </a:endParaRPr>
          </a:p>
        </p:txBody>
      </p:sp>
      <p:sp>
        <p:nvSpPr>
          <p:cNvPr id="16" name="Line 16">
            <a:extLst>
              <a:ext uri="{FF2B5EF4-FFF2-40B4-BE49-F238E27FC236}">
                <a16:creationId xmlns:a16="http://schemas.microsoft.com/office/drawing/2014/main" id="{9AA3D8C9-C33D-B689-4C0F-62C8576C45EF}"/>
              </a:ext>
            </a:extLst>
          </p:cNvPr>
          <p:cNvSpPr>
            <a:spLocks noChangeShapeType="1"/>
          </p:cNvSpPr>
          <p:nvPr/>
        </p:nvSpPr>
        <p:spPr bwMode="auto">
          <a:xfrm flipH="1">
            <a:off x="2334752" y="2965340"/>
            <a:ext cx="385473" cy="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1013" dirty="0"/>
          </a:p>
        </p:txBody>
      </p:sp>
      <p:pic>
        <p:nvPicPr>
          <p:cNvPr id="18" name="Picture 17" descr="A close-up of a label&#10;&#10;AI-generated content may be incorrect.">
            <a:extLst>
              <a:ext uri="{FF2B5EF4-FFF2-40B4-BE49-F238E27FC236}">
                <a16:creationId xmlns:a16="http://schemas.microsoft.com/office/drawing/2014/main" id="{859F0079-43D2-01EB-AD2D-DC5246BD65B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4316" t="23955" r="69921" b="62563"/>
          <a:stretch/>
        </p:blipFill>
        <p:spPr>
          <a:xfrm>
            <a:off x="2178056" y="2779259"/>
            <a:ext cx="434515" cy="477731"/>
          </a:xfrm>
          <a:prstGeom prst="rect">
            <a:avLst/>
          </a:prstGeom>
        </p:spPr>
      </p:pic>
    </p:spTree>
    <p:custDataLst>
      <p:tags r:id="rId1"/>
    </p:custDataLst>
    <p:extLst>
      <p:ext uri="{BB962C8B-B14F-4D97-AF65-F5344CB8AC3E}">
        <p14:creationId xmlns:p14="http://schemas.microsoft.com/office/powerpoint/2010/main" val="5780901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385D6-37F9-DA75-5BA9-56E38EC97113}"/>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D8A3F622-2769-0DC6-F464-ADE7784D5D90}"/>
              </a:ext>
            </a:extLst>
          </p:cNvPr>
          <p:cNvSpPr>
            <a:spLocks noGrp="1"/>
          </p:cNvSpPr>
          <p:nvPr>
            <p:ph type="title"/>
          </p:nvPr>
        </p:nvSpPr>
        <p:spPr/>
        <p:txBody>
          <a:bodyPr/>
          <a:lstStyle/>
          <a:p>
            <a:r>
              <a:rPr lang="en-US" dirty="0"/>
              <a:t>Prepare the analyzer </a:t>
            </a:r>
            <a:r>
              <a:rPr lang="en-US" sz="1400" dirty="0"/>
              <a:t>– cont’d</a:t>
            </a:r>
          </a:p>
        </p:txBody>
      </p:sp>
      <p:sp>
        <p:nvSpPr>
          <p:cNvPr id="5" name="Slide Number Placeholder 4">
            <a:extLst>
              <a:ext uri="{FF2B5EF4-FFF2-40B4-BE49-F238E27FC236}">
                <a16:creationId xmlns:a16="http://schemas.microsoft.com/office/drawing/2014/main" id="{F393C8F8-D076-2293-34BD-BCFD9F69E258}"/>
              </a:ext>
            </a:extLst>
          </p:cNvPr>
          <p:cNvSpPr>
            <a:spLocks noGrp="1"/>
          </p:cNvSpPr>
          <p:nvPr>
            <p:ph type="sldNum" sz="quarter" idx="10"/>
          </p:nvPr>
        </p:nvSpPr>
        <p:spPr/>
        <p:txBody>
          <a:bodyPr/>
          <a:lstStyle/>
          <a:p>
            <a:pPr>
              <a:defRPr/>
            </a:pPr>
            <a:r>
              <a:rPr lang="en-IN" dirty="0"/>
              <a:t>|    </a:t>
            </a:r>
            <a:fld id="{7B2119CD-3B2D-4CEB-B404-D2E3F8CD6D69}" type="slidenum">
              <a:rPr lang="en-IN" smtClean="0"/>
              <a:pPr>
                <a:defRPr/>
              </a:pPr>
              <a:t>24</a:t>
            </a:fld>
            <a:endParaRPr lang="en-IN" dirty="0"/>
          </a:p>
        </p:txBody>
      </p:sp>
      <p:sp>
        <p:nvSpPr>
          <p:cNvPr id="3" name="Content Placeholder 2">
            <a:extLst>
              <a:ext uri="{FF2B5EF4-FFF2-40B4-BE49-F238E27FC236}">
                <a16:creationId xmlns:a16="http://schemas.microsoft.com/office/drawing/2014/main" id="{247F9918-21DC-FDAB-DF9D-AD0C47614663}"/>
              </a:ext>
            </a:extLst>
          </p:cNvPr>
          <p:cNvSpPr>
            <a:spLocks noGrp="1"/>
          </p:cNvSpPr>
          <p:nvPr>
            <p:ph type="body" sz="quarter" idx="11"/>
          </p:nvPr>
        </p:nvSpPr>
        <p:spPr>
          <a:xfrm>
            <a:off x="502920" y="1287167"/>
            <a:ext cx="5130735" cy="3397250"/>
          </a:xfrm>
        </p:spPr>
        <p:txBody>
          <a:bodyPr vert="horz" lIns="0" tIns="0" rIns="91440" bIns="45720" rtlCol="0" anchor="t">
            <a:noAutofit/>
          </a:bodyPr>
          <a:lstStyle/>
          <a:p>
            <a:pPr defTabSz="385763">
              <a:spcBef>
                <a:spcPts val="254"/>
              </a:spcBef>
            </a:pPr>
            <a:r>
              <a:rPr lang="en-US" dirty="0">
                <a:latin typeface="+mn-lt"/>
                <a:cs typeface="Calibri"/>
              </a:rPr>
              <a:t>SCAN (CARTRIDGE </a:t>
            </a:r>
            <a:r>
              <a:rPr lang="en-US" dirty="0">
                <a:cs typeface="Calibri"/>
              </a:rPr>
              <a:t>P</a:t>
            </a:r>
            <a:r>
              <a:rPr lang="en-US" dirty="0">
                <a:latin typeface="+mn-lt"/>
                <a:cs typeface="Calibri"/>
              </a:rPr>
              <a:t>OUCH) BARCODE – </a:t>
            </a:r>
            <a:r>
              <a:rPr lang="en-US" b="1" dirty="0">
                <a:solidFill>
                  <a:srgbClr val="FF9900"/>
                </a:solidFill>
                <a:latin typeface="+mn-lt"/>
                <a:cs typeface="Calibri"/>
              </a:rPr>
              <a:t>ACTk</a:t>
            </a:r>
            <a:endParaRPr lang="en-US" dirty="0">
              <a:solidFill>
                <a:srgbClr val="FF9900"/>
              </a:solidFill>
              <a:latin typeface="+mn-lt"/>
              <a:cs typeface="Calibri"/>
            </a:endParaRPr>
          </a:p>
          <a:p>
            <a:pPr marL="285750" indent="-285750" defTabSz="385763">
              <a:spcBef>
                <a:spcPts val="254"/>
              </a:spcBef>
              <a:buFont typeface="Arial,Sans-Serif" panose="020B0604020202020204" pitchFamily="34" charset="0"/>
              <a:buChar char="•"/>
            </a:pPr>
            <a:r>
              <a:rPr lang="en-US" sz="1400" b="0" dirty="0">
                <a:solidFill>
                  <a:schemeClr val="tx1"/>
                </a:solidFill>
                <a:cs typeface="Calibri"/>
              </a:rPr>
              <a:t>Scan the barcode on the </a:t>
            </a:r>
            <a:r>
              <a:rPr lang="en-US" sz="1400" dirty="0">
                <a:solidFill>
                  <a:schemeClr val="tx1"/>
                </a:solidFill>
                <a:cs typeface="Calibri"/>
              </a:rPr>
              <a:t>cartridge pouch</a:t>
            </a:r>
            <a:endParaRPr lang="en-US" sz="1400" b="0" dirty="0">
              <a:solidFill>
                <a:schemeClr val="tx1"/>
              </a:solidFill>
              <a:ea typeface="Calibri"/>
            </a:endParaRPr>
          </a:p>
          <a:p>
            <a:pPr marL="285750" indent="-285750" defTabSz="385763">
              <a:spcBef>
                <a:spcPts val="254"/>
              </a:spcBef>
              <a:buFont typeface="Arial,Sans-Serif" panose="020B0604020202020204" pitchFamily="34" charset="0"/>
              <a:buChar char="•"/>
            </a:pPr>
            <a:r>
              <a:rPr lang="en-US" sz="1400" dirty="0">
                <a:solidFill>
                  <a:schemeClr val="tx1"/>
                </a:solidFill>
                <a:cs typeface="Calibri"/>
              </a:rPr>
              <a:t>The lot information </a:t>
            </a:r>
            <a:r>
              <a:rPr lang="en-US" sz="1400" b="0" dirty="0">
                <a:solidFill>
                  <a:schemeClr val="tx1"/>
                </a:solidFill>
                <a:cs typeface="Calibri"/>
              </a:rPr>
              <a:t>displays </a:t>
            </a:r>
            <a:r>
              <a:rPr lang="en-US" sz="1400" dirty="0">
                <a:solidFill>
                  <a:schemeClr val="tx1"/>
                </a:solidFill>
                <a:cs typeface="Calibri"/>
              </a:rPr>
              <a:t>on </a:t>
            </a:r>
            <a:r>
              <a:rPr lang="en-US" sz="1400" b="0" dirty="0">
                <a:solidFill>
                  <a:schemeClr val="tx1"/>
                </a:solidFill>
                <a:cs typeface="Calibri"/>
              </a:rPr>
              <a:t>the </a:t>
            </a:r>
            <a:r>
              <a:rPr lang="en-US" sz="1400" dirty="0">
                <a:solidFill>
                  <a:schemeClr val="tx1"/>
                </a:solidFill>
                <a:cs typeface="Calibri"/>
              </a:rPr>
              <a:t>analyzer screen momentarily </a:t>
            </a:r>
            <a:endParaRPr lang="en-US" sz="1400" dirty="0">
              <a:solidFill>
                <a:schemeClr val="tx1"/>
              </a:solidFill>
              <a:ea typeface="Calibri"/>
              <a:cs typeface="Calibri"/>
            </a:endParaRPr>
          </a:p>
          <a:p>
            <a:pPr marL="285750" indent="-285750" defTabSz="385763">
              <a:spcBef>
                <a:spcPts val="254"/>
              </a:spcBef>
              <a:buFont typeface="Arial,Sans-Serif" panose="020B0604020202020204" pitchFamily="34" charset="0"/>
              <a:buChar char="•"/>
            </a:pPr>
            <a:r>
              <a:rPr lang="en-US" sz="1400" dirty="0">
                <a:solidFill>
                  <a:schemeClr val="tx1"/>
                </a:solidFill>
                <a:cs typeface="Calibri"/>
              </a:rPr>
              <a:t>The analyzer is now ready, next prepare </a:t>
            </a:r>
            <a:r>
              <a:rPr lang="en-US" sz="1400" b="0" dirty="0">
                <a:solidFill>
                  <a:schemeClr val="tx1"/>
                </a:solidFill>
                <a:cs typeface="Calibri"/>
              </a:rPr>
              <a:t>the </a:t>
            </a:r>
            <a:r>
              <a:rPr lang="en-US" sz="1400" dirty="0">
                <a:solidFill>
                  <a:schemeClr val="tx1"/>
                </a:solidFill>
                <a:cs typeface="Calibri"/>
              </a:rPr>
              <a:t>same </a:t>
            </a:r>
            <a:endParaRPr lang="en-US" dirty="0">
              <a:solidFill>
                <a:schemeClr val="tx1"/>
              </a:solidFill>
            </a:endParaRPr>
          </a:p>
        </p:txBody>
      </p:sp>
      <p:sp>
        <p:nvSpPr>
          <p:cNvPr id="4" name="TextBox 3">
            <a:extLst>
              <a:ext uri="{FF2B5EF4-FFF2-40B4-BE49-F238E27FC236}">
                <a16:creationId xmlns:a16="http://schemas.microsoft.com/office/drawing/2014/main" id="{7964FADF-4C7D-764A-6FBD-9BB17A876079}"/>
              </a:ext>
            </a:extLst>
          </p:cNvPr>
          <p:cNvSpPr txBox="1"/>
          <p:nvPr/>
        </p:nvSpPr>
        <p:spPr>
          <a:xfrm>
            <a:off x="6921283" y="890774"/>
            <a:ext cx="649389" cy="307777"/>
          </a:xfrm>
          <a:prstGeom prst="rect">
            <a:avLst/>
          </a:prstGeom>
          <a:noFill/>
        </p:spPr>
        <p:txBody>
          <a:bodyPr wrap="square" rtlCol="0">
            <a:spAutoFit/>
          </a:bodyPr>
          <a:lstStyle/>
          <a:p>
            <a:pPr algn="ctr"/>
            <a:endParaRPr lang="en-US" sz="1400" b="1" dirty="0">
              <a:solidFill>
                <a:srgbClr val="009CDE"/>
              </a:solidFill>
              <a:latin typeface="Calibri" panose="020F0502020204030204" pitchFamily="34" charset="0"/>
            </a:endParaRPr>
          </a:p>
        </p:txBody>
      </p:sp>
      <p:sp>
        <p:nvSpPr>
          <p:cNvPr id="27" name="TextBox 26">
            <a:extLst>
              <a:ext uri="{FF2B5EF4-FFF2-40B4-BE49-F238E27FC236}">
                <a16:creationId xmlns:a16="http://schemas.microsoft.com/office/drawing/2014/main" id="{0F62B763-43A4-EB8F-5D9A-B0E60C5C5AFC}"/>
              </a:ext>
            </a:extLst>
          </p:cNvPr>
          <p:cNvSpPr txBox="1"/>
          <p:nvPr/>
        </p:nvSpPr>
        <p:spPr>
          <a:xfrm>
            <a:off x="6455529" y="3403572"/>
            <a:ext cx="416004" cy="184666"/>
          </a:xfrm>
          <a:prstGeom prst="rect">
            <a:avLst/>
          </a:prstGeom>
          <a:noFill/>
        </p:spPr>
        <p:txBody>
          <a:bodyPr wrap="square" rtlCol="0">
            <a:spAutoFit/>
          </a:bodyPr>
          <a:lstStyle/>
          <a:p>
            <a:r>
              <a:rPr lang="en-US" sz="600" b="1" dirty="0"/>
              <a:t>hs-TnI</a:t>
            </a:r>
          </a:p>
        </p:txBody>
      </p:sp>
      <p:grpSp>
        <p:nvGrpSpPr>
          <p:cNvPr id="24" name="Group 23">
            <a:extLst>
              <a:ext uri="{FF2B5EF4-FFF2-40B4-BE49-F238E27FC236}">
                <a16:creationId xmlns:a16="http://schemas.microsoft.com/office/drawing/2014/main" id="{24F5F704-08C6-FD5A-991F-DD645B41743F}"/>
              </a:ext>
            </a:extLst>
          </p:cNvPr>
          <p:cNvGrpSpPr/>
          <p:nvPr/>
        </p:nvGrpSpPr>
        <p:grpSpPr>
          <a:xfrm>
            <a:off x="5770689" y="494817"/>
            <a:ext cx="2537012" cy="4033809"/>
            <a:chOff x="6057956" y="372567"/>
            <a:chExt cx="2730241" cy="4341039"/>
          </a:xfrm>
        </p:grpSpPr>
        <p:pic>
          <p:nvPicPr>
            <p:cNvPr id="2" name="Picture 1" descr="A close up of a label&#10;&#10;AI-generated content may be incorrect.">
              <a:extLst>
                <a:ext uri="{FF2B5EF4-FFF2-40B4-BE49-F238E27FC236}">
                  <a16:creationId xmlns:a16="http://schemas.microsoft.com/office/drawing/2014/main" id="{0863B502-1E87-4FF4-882C-2F9CD0B7CBF5}"/>
                </a:ext>
              </a:extLst>
            </p:cNvPr>
            <p:cNvPicPr>
              <a:picLocks noChangeAspect="1"/>
            </p:cNvPicPr>
            <p:nvPr/>
          </p:nvPicPr>
          <p:blipFill>
            <a:blip r:embed="rId3" cstate="print">
              <a:extLst>
                <a:ext uri="{28A0092B-C50C-407E-A947-70E740481C1C}">
                  <a14:useLocalDpi xmlns:a14="http://schemas.microsoft.com/office/drawing/2010/main" val="0"/>
                </a:ext>
              </a:extLst>
            </a:blip>
            <a:srcRect l="51755" t="19623" r="6064" b="14816"/>
            <a:stretch/>
          </p:blipFill>
          <p:spPr>
            <a:xfrm>
              <a:off x="6057956" y="2870876"/>
              <a:ext cx="2626869" cy="1842730"/>
            </a:xfrm>
            <a:prstGeom prst="rect">
              <a:avLst/>
            </a:prstGeom>
          </p:spPr>
        </p:pic>
        <p:pic>
          <p:nvPicPr>
            <p:cNvPr id="8" name="Picture 7" descr="A close up of a label&#10;&#10;AI-generated content may be incorrect.">
              <a:extLst>
                <a:ext uri="{FF2B5EF4-FFF2-40B4-BE49-F238E27FC236}">
                  <a16:creationId xmlns:a16="http://schemas.microsoft.com/office/drawing/2014/main" id="{DFD473A1-DB43-0B61-F1B3-30C5BCD77672}"/>
                </a:ext>
              </a:extLst>
            </p:cNvPr>
            <p:cNvPicPr>
              <a:picLocks noChangeAspect="1"/>
            </p:cNvPicPr>
            <p:nvPr/>
          </p:nvPicPr>
          <p:blipFill>
            <a:blip r:embed="rId4" cstate="print">
              <a:extLst>
                <a:ext uri="{28A0092B-C50C-407E-A947-70E740481C1C}">
                  <a14:useLocalDpi xmlns:a14="http://schemas.microsoft.com/office/drawing/2010/main" val="0"/>
                </a:ext>
              </a:extLst>
            </a:blip>
            <a:srcRect l="6117" t="18873" r="52127" b="15793"/>
            <a:stretch/>
          </p:blipFill>
          <p:spPr>
            <a:xfrm>
              <a:off x="6080283" y="730707"/>
              <a:ext cx="2604542" cy="1839302"/>
            </a:xfrm>
            <a:prstGeom prst="rect">
              <a:avLst/>
            </a:prstGeom>
          </p:spPr>
        </p:pic>
        <p:sp>
          <p:nvSpPr>
            <p:cNvPr id="37" name="Rectangle 36">
              <a:extLst>
                <a:ext uri="{FF2B5EF4-FFF2-40B4-BE49-F238E27FC236}">
                  <a16:creationId xmlns:a16="http://schemas.microsoft.com/office/drawing/2014/main" id="{75768C91-CDF6-9952-8A68-43E9B41A3890}"/>
                </a:ext>
              </a:extLst>
            </p:cNvPr>
            <p:cNvSpPr/>
            <p:nvPr/>
          </p:nvSpPr>
          <p:spPr>
            <a:xfrm>
              <a:off x="8189371" y="747467"/>
              <a:ext cx="360617" cy="1821758"/>
            </a:xfrm>
            <a:prstGeom prst="rect">
              <a:avLst/>
            </a:prstGeom>
            <a:solidFill>
              <a:schemeClr val="accent4">
                <a:alpha val="6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40" name="Text Box 19">
              <a:extLst>
                <a:ext uri="{FF2B5EF4-FFF2-40B4-BE49-F238E27FC236}">
                  <a16:creationId xmlns:a16="http://schemas.microsoft.com/office/drawing/2014/main" id="{91FAC476-5B6A-AB11-B41B-CC1134B1AC5A}"/>
                </a:ext>
              </a:extLst>
            </p:cNvPr>
            <p:cNvSpPr txBox="1">
              <a:spLocks noChangeArrowheads="1"/>
            </p:cNvSpPr>
            <p:nvPr/>
          </p:nvSpPr>
          <p:spPr bwMode="auto">
            <a:xfrm>
              <a:off x="6070421" y="394261"/>
              <a:ext cx="616980" cy="400110"/>
            </a:xfrm>
            <a:prstGeom prst="rect">
              <a:avLst/>
            </a:prstGeom>
            <a:noFill/>
            <a:ln>
              <a:noFill/>
            </a:ln>
            <a:effectLst/>
          </p:spPr>
          <p:txBody>
            <a:bodyPr wrap="square" lIns="0" tIns="91440" rIns="0" bIns="9144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spcBef>
                  <a:spcPct val="50000"/>
                </a:spcBef>
              </a:pPr>
              <a:r>
                <a:rPr lang="en-US" altLang="en-US" sz="1400" b="1" dirty="0">
                  <a:solidFill>
                    <a:schemeClr val="accent1"/>
                  </a:solidFill>
                </a:rPr>
                <a:t>FRONT</a:t>
              </a:r>
            </a:p>
          </p:txBody>
        </p:sp>
        <p:sp>
          <p:nvSpPr>
            <p:cNvPr id="41" name="Text Box 19">
              <a:extLst>
                <a:ext uri="{FF2B5EF4-FFF2-40B4-BE49-F238E27FC236}">
                  <a16:creationId xmlns:a16="http://schemas.microsoft.com/office/drawing/2014/main" id="{E697DF2E-7086-BF98-EEB3-99F44FAB5512}"/>
                </a:ext>
              </a:extLst>
            </p:cNvPr>
            <p:cNvSpPr txBox="1">
              <a:spLocks noChangeArrowheads="1"/>
            </p:cNvSpPr>
            <p:nvPr/>
          </p:nvSpPr>
          <p:spPr bwMode="auto">
            <a:xfrm>
              <a:off x="6070421" y="2569225"/>
              <a:ext cx="616980" cy="400110"/>
            </a:xfrm>
            <a:prstGeom prst="rect">
              <a:avLst/>
            </a:prstGeom>
            <a:noFill/>
            <a:ln>
              <a:noFill/>
            </a:ln>
            <a:effectLst/>
          </p:spPr>
          <p:txBody>
            <a:bodyPr wrap="square" lIns="0" tIns="91440" rIns="0" bIns="9144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spcBef>
                  <a:spcPct val="50000"/>
                </a:spcBef>
              </a:pPr>
              <a:r>
                <a:rPr lang="en-US" altLang="en-US" sz="1400" b="1" dirty="0">
                  <a:solidFill>
                    <a:schemeClr val="accent1"/>
                  </a:solidFill>
                </a:rPr>
                <a:t>BACK</a:t>
              </a:r>
            </a:p>
          </p:txBody>
        </p:sp>
        <p:pic>
          <p:nvPicPr>
            <p:cNvPr id="17" name="Graphic 16" descr="Checkmark with solid fill">
              <a:extLst>
                <a:ext uri="{FF2B5EF4-FFF2-40B4-BE49-F238E27FC236}">
                  <a16:creationId xmlns:a16="http://schemas.microsoft.com/office/drawing/2014/main" id="{CF4C0B8F-9951-75E1-ACB2-C62C73FA530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39557" y="372567"/>
              <a:ext cx="548640" cy="548640"/>
            </a:xfrm>
            <a:prstGeom prst="rect">
              <a:avLst/>
            </a:prstGeom>
          </p:spPr>
        </p:pic>
        <p:pic>
          <p:nvPicPr>
            <p:cNvPr id="45" name="Graphic 44" descr="Close with solid fill">
              <a:extLst>
                <a:ext uri="{FF2B5EF4-FFF2-40B4-BE49-F238E27FC236}">
                  <a16:creationId xmlns:a16="http://schemas.microsoft.com/office/drawing/2014/main" id="{D0C0B2F0-3CCC-7E87-1B25-72E2F247D58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58332" y="767671"/>
              <a:ext cx="548640" cy="548640"/>
            </a:xfrm>
            <a:prstGeom prst="rect">
              <a:avLst/>
            </a:prstGeom>
          </p:spPr>
        </p:pic>
      </p:grpSp>
      <p:sp>
        <p:nvSpPr>
          <p:cNvPr id="11" name="Line 16">
            <a:extLst>
              <a:ext uri="{FF2B5EF4-FFF2-40B4-BE49-F238E27FC236}">
                <a16:creationId xmlns:a16="http://schemas.microsoft.com/office/drawing/2014/main" id="{5C69A19A-15DE-BE11-1587-E470ACB8D9B4}"/>
              </a:ext>
            </a:extLst>
          </p:cNvPr>
          <p:cNvSpPr>
            <a:spLocks noChangeShapeType="1"/>
          </p:cNvSpPr>
          <p:nvPr/>
        </p:nvSpPr>
        <p:spPr bwMode="auto">
          <a:xfrm flipH="1">
            <a:off x="1699754" y="2605508"/>
            <a:ext cx="983430" cy="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1013" dirty="0"/>
          </a:p>
        </p:txBody>
      </p:sp>
      <p:pic>
        <p:nvPicPr>
          <p:cNvPr id="13" name="Picture 12" descr="A close up of a label&#10;&#10;AI-generated content may be incorrect.">
            <a:extLst>
              <a:ext uri="{FF2B5EF4-FFF2-40B4-BE49-F238E27FC236}">
                <a16:creationId xmlns:a16="http://schemas.microsoft.com/office/drawing/2014/main" id="{B396039F-69B5-B410-8337-AFDEB64C4E83}"/>
              </a:ext>
            </a:extLst>
          </p:cNvPr>
          <p:cNvPicPr>
            <a:picLocks noChangeAspect="1"/>
          </p:cNvPicPr>
          <p:nvPr/>
        </p:nvPicPr>
        <p:blipFill>
          <a:blip r:embed="rId9" cstate="print">
            <a:extLst>
              <a:ext uri="{28A0092B-C50C-407E-A947-70E740481C1C}">
                <a14:useLocalDpi xmlns:a14="http://schemas.microsoft.com/office/drawing/2010/main" val="0"/>
              </a:ext>
            </a:extLst>
          </a:blip>
          <a:srcRect l="41303" t="27353" r="53884" b="19228"/>
          <a:stretch/>
        </p:blipFill>
        <p:spPr>
          <a:xfrm rot="16200000">
            <a:off x="1647622" y="1830518"/>
            <a:ext cx="296126" cy="1500064"/>
          </a:xfrm>
          <a:prstGeom prst="rect">
            <a:avLst/>
          </a:prstGeom>
        </p:spPr>
      </p:pic>
      <p:sp>
        <p:nvSpPr>
          <p:cNvPr id="14" name="TextBox 13">
            <a:extLst>
              <a:ext uri="{FF2B5EF4-FFF2-40B4-BE49-F238E27FC236}">
                <a16:creationId xmlns:a16="http://schemas.microsoft.com/office/drawing/2014/main" id="{1DEA4F22-B97A-E946-95F9-FCA388042C0E}"/>
              </a:ext>
            </a:extLst>
          </p:cNvPr>
          <p:cNvSpPr txBox="1"/>
          <p:nvPr/>
        </p:nvSpPr>
        <p:spPr>
          <a:xfrm>
            <a:off x="2724150" y="2443692"/>
            <a:ext cx="2265172" cy="307777"/>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sz="1400" b="1" dirty="0">
                <a:solidFill>
                  <a:schemeClr val="accent3"/>
                </a:solidFill>
                <a:latin typeface="Calibri"/>
              </a:rPr>
              <a:t>SCAN THE LINEAR BARCODE</a:t>
            </a:r>
            <a:r>
              <a:rPr lang="en-US" sz="1400" dirty="0">
                <a:solidFill>
                  <a:schemeClr val="accent3"/>
                </a:solidFill>
                <a:latin typeface="Calibri"/>
                <a:ea typeface="Calibri"/>
                <a:cs typeface="Calibri"/>
              </a:rPr>
              <a:t>​</a:t>
            </a:r>
            <a:endParaRPr lang="en-US" dirty="0">
              <a:solidFill>
                <a:schemeClr val="accent3"/>
              </a:solidFill>
              <a:ea typeface="Calibri"/>
              <a:cs typeface="Calibri"/>
            </a:endParaRPr>
          </a:p>
        </p:txBody>
      </p:sp>
      <p:sp>
        <p:nvSpPr>
          <p:cNvPr id="15" name="TextBox 14">
            <a:extLst>
              <a:ext uri="{FF2B5EF4-FFF2-40B4-BE49-F238E27FC236}">
                <a16:creationId xmlns:a16="http://schemas.microsoft.com/office/drawing/2014/main" id="{24C0E4CB-7344-7A43-44CD-53E05BC5C5B7}"/>
              </a:ext>
            </a:extLst>
          </p:cNvPr>
          <p:cNvSpPr txBox="1"/>
          <p:nvPr/>
        </p:nvSpPr>
        <p:spPr>
          <a:xfrm>
            <a:off x="2787650" y="2824692"/>
            <a:ext cx="2572756" cy="307777"/>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sz="1400" b="1" u="sng" dirty="0">
                <a:solidFill>
                  <a:schemeClr val="tx2"/>
                </a:solidFill>
                <a:latin typeface="Calibri"/>
              </a:rPr>
              <a:t>DO NOT</a:t>
            </a:r>
            <a:r>
              <a:rPr lang="en-US" sz="1400" b="1" dirty="0">
                <a:solidFill>
                  <a:schemeClr val="tx2"/>
                </a:solidFill>
                <a:latin typeface="Calibri"/>
              </a:rPr>
              <a:t> SCAN THE 2D BARCODE</a:t>
            </a:r>
            <a:r>
              <a:rPr lang="en-US" sz="1400" dirty="0">
                <a:solidFill>
                  <a:schemeClr val="tx2"/>
                </a:solidFill>
                <a:latin typeface="Calibri"/>
                <a:ea typeface="Calibri"/>
                <a:cs typeface="Calibri"/>
              </a:rPr>
              <a:t>​</a:t>
            </a:r>
            <a:endParaRPr lang="en-US" dirty="0">
              <a:solidFill>
                <a:schemeClr val="tx2"/>
              </a:solidFill>
              <a:ea typeface="Calibri"/>
              <a:cs typeface="Calibri"/>
            </a:endParaRPr>
          </a:p>
        </p:txBody>
      </p:sp>
      <p:sp>
        <p:nvSpPr>
          <p:cNvPr id="16" name="Line 16">
            <a:extLst>
              <a:ext uri="{FF2B5EF4-FFF2-40B4-BE49-F238E27FC236}">
                <a16:creationId xmlns:a16="http://schemas.microsoft.com/office/drawing/2014/main" id="{468A2449-227E-7C46-45EC-C778DB043F88}"/>
              </a:ext>
            </a:extLst>
          </p:cNvPr>
          <p:cNvSpPr>
            <a:spLocks noChangeShapeType="1"/>
          </p:cNvSpPr>
          <p:nvPr/>
        </p:nvSpPr>
        <p:spPr bwMode="auto">
          <a:xfrm flipH="1">
            <a:off x="2334752" y="2965340"/>
            <a:ext cx="385473" cy="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1013" dirty="0"/>
          </a:p>
        </p:txBody>
      </p:sp>
      <p:pic>
        <p:nvPicPr>
          <p:cNvPr id="18" name="Picture 17" descr="A close-up of a label&#10;&#10;AI-generated content may be incorrect.">
            <a:extLst>
              <a:ext uri="{FF2B5EF4-FFF2-40B4-BE49-F238E27FC236}">
                <a16:creationId xmlns:a16="http://schemas.microsoft.com/office/drawing/2014/main" id="{46CED2EB-200E-488A-9000-600475C6308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4316" t="23955" r="69921" b="62563"/>
          <a:stretch/>
        </p:blipFill>
        <p:spPr>
          <a:xfrm>
            <a:off x="2178056" y="2779259"/>
            <a:ext cx="434515" cy="477731"/>
          </a:xfrm>
          <a:prstGeom prst="rect">
            <a:avLst/>
          </a:prstGeom>
        </p:spPr>
      </p:pic>
      <p:grpSp>
        <p:nvGrpSpPr>
          <p:cNvPr id="19" name="Group 18">
            <a:extLst>
              <a:ext uri="{FF2B5EF4-FFF2-40B4-BE49-F238E27FC236}">
                <a16:creationId xmlns:a16="http://schemas.microsoft.com/office/drawing/2014/main" id="{44AD02E0-1F90-6523-EE3C-02ED83DD2F82}"/>
              </a:ext>
            </a:extLst>
          </p:cNvPr>
          <p:cNvGrpSpPr/>
          <p:nvPr/>
        </p:nvGrpSpPr>
        <p:grpSpPr>
          <a:xfrm>
            <a:off x="332134" y="3403572"/>
            <a:ext cx="5078066" cy="1125054"/>
            <a:chOff x="332134" y="3121471"/>
            <a:chExt cx="5078066" cy="1125054"/>
          </a:xfrm>
        </p:grpSpPr>
        <p:sp>
          <p:nvSpPr>
            <p:cNvPr id="21" name="TextBox 20">
              <a:extLst>
                <a:ext uri="{FF2B5EF4-FFF2-40B4-BE49-F238E27FC236}">
                  <a16:creationId xmlns:a16="http://schemas.microsoft.com/office/drawing/2014/main" id="{3FA2339E-60A3-F889-7A47-88E70B136CDA}"/>
                </a:ext>
              </a:extLst>
            </p:cNvPr>
            <p:cNvSpPr txBox="1"/>
            <p:nvPr/>
          </p:nvSpPr>
          <p:spPr>
            <a:xfrm>
              <a:off x="750898" y="3259075"/>
              <a:ext cx="3867820" cy="987450"/>
            </a:xfrm>
            <a:prstGeom prst="rect">
              <a:avLst/>
            </a:prstGeom>
            <a:noFill/>
          </p:spPr>
          <p:txBody>
            <a:bodyPr wrap="square" lIns="91440" tIns="45720" rIns="91440" bIns="45720" rtlCol="0" anchor="t">
              <a:spAutoFit/>
            </a:bodyPr>
            <a:lstStyle/>
            <a:p>
              <a:pPr defTabSz="514350"/>
              <a:r>
                <a:rPr lang="en-US" sz="1400" b="1" dirty="0">
                  <a:solidFill>
                    <a:srgbClr val="FF0000"/>
                  </a:solidFill>
                  <a:cs typeface="Calibri"/>
                </a:rPr>
                <a:t>PRECAUTIONS</a:t>
              </a:r>
              <a:endParaRPr lang="en-US" sz="1400" dirty="0">
                <a:solidFill>
                  <a:srgbClr val="FF0000"/>
                </a:solidFill>
                <a:cs typeface="Calibri"/>
              </a:endParaRPr>
            </a:p>
            <a:p>
              <a:pPr marL="128270" indent="-128270">
                <a:spcAft>
                  <a:spcPts val="450"/>
                </a:spcAft>
                <a:buFont typeface="Arial" panose="020B0604020202020204" pitchFamily="34" charset="0"/>
                <a:buChar char="•"/>
              </a:pPr>
              <a:r>
                <a:rPr lang="en-US" sz="1000" b="1" dirty="0">
                  <a:cs typeface="Calibri"/>
                </a:rPr>
                <a:t>If an </a:t>
              </a:r>
              <a:r>
                <a:rPr lang="en-US" sz="1000" b="1" dirty="0">
                  <a:solidFill>
                    <a:schemeClr val="accent3"/>
                  </a:solidFill>
                  <a:cs typeface="Calibri"/>
                </a:rPr>
                <a:t>Invalid Cartridge Type </a:t>
              </a:r>
              <a:r>
                <a:rPr lang="en-US" sz="1000" b="1" dirty="0">
                  <a:cs typeface="Calibri"/>
                </a:rPr>
                <a:t>message is displayed, contact the System Administrator.</a:t>
              </a:r>
              <a:endParaRPr lang="en-US" sz="1000" b="1" dirty="0">
                <a:ea typeface="Calibri"/>
                <a:cs typeface="Calibri"/>
              </a:endParaRPr>
            </a:p>
            <a:p>
              <a:pPr marL="128270" indent="-128270">
                <a:spcAft>
                  <a:spcPts val="450"/>
                </a:spcAft>
                <a:buFont typeface="Arial" panose="020B0604020202020204" pitchFamily="34" charset="0"/>
                <a:buChar char="•"/>
              </a:pPr>
              <a:r>
                <a:rPr lang="en-US" sz="1000" b="1" dirty="0">
                  <a:cs typeface="Calibri"/>
                </a:rPr>
                <a:t>Scanning is required. You must scan the barcode. This information cannot be entered manually.</a:t>
              </a:r>
              <a:endParaRPr lang="en-US" sz="1000" b="1" dirty="0">
                <a:ea typeface="Calibri"/>
                <a:cs typeface="Calibri"/>
              </a:endParaRPr>
            </a:p>
          </p:txBody>
        </p:sp>
        <p:cxnSp>
          <p:nvCxnSpPr>
            <p:cNvPr id="22" name="Straight Connector 21">
              <a:extLst>
                <a:ext uri="{FF2B5EF4-FFF2-40B4-BE49-F238E27FC236}">
                  <a16:creationId xmlns:a16="http://schemas.microsoft.com/office/drawing/2014/main" id="{72A58381-010D-023D-0DA6-FCE027A97AB0}"/>
                </a:ext>
              </a:extLst>
            </p:cNvPr>
            <p:cNvCxnSpPr>
              <a:cxnSpLocks/>
            </p:cNvCxnSpPr>
            <p:nvPr/>
          </p:nvCxnSpPr>
          <p:spPr>
            <a:xfrm flipV="1">
              <a:off x="415175" y="3121471"/>
              <a:ext cx="4995025" cy="615"/>
            </a:xfrm>
            <a:prstGeom prst="line">
              <a:avLst/>
            </a:prstGeom>
            <a:ln w="15875"/>
          </p:spPr>
          <p:style>
            <a:lnRef idx="1">
              <a:schemeClr val="accent3"/>
            </a:lnRef>
            <a:fillRef idx="0">
              <a:schemeClr val="accent3"/>
            </a:fillRef>
            <a:effectRef idx="0">
              <a:schemeClr val="accent3"/>
            </a:effectRef>
            <a:fontRef idx="minor">
              <a:schemeClr val="tx1"/>
            </a:fontRef>
          </p:style>
        </p:cxnSp>
        <p:pic>
          <p:nvPicPr>
            <p:cNvPr id="23" name="Picture 22" descr="Icon&#10;&#10;Description automatically generated">
              <a:extLst>
                <a:ext uri="{FF2B5EF4-FFF2-40B4-BE49-F238E27FC236}">
                  <a16:creationId xmlns:a16="http://schemas.microsoft.com/office/drawing/2014/main" id="{8B2823A3-8160-71C6-FD58-BC2FD01AC76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2134" y="3339037"/>
              <a:ext cx="342207" cy="342207"/>
            </a:xfrm>
            <a:prstGeom prst="rect">
              <a:avLst/>
            </a:prstGeom>
          </p:spPr>
        </p:pic>
      </p:grpSp>
    </p:spTree>
    <p:custDataLst>
      <p:tags r:id="rId1"/>
    </p:custDataLst>
    <p:extLst>
      <p:ext uri="{BB962C8B-B14F-4D97-AF65-F5344CB8AC3E}">
        <p14:creationId xmlns:p14="http://schemas.microsoft.com/office/powerpoint/2010/main" val="21117975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D72F6-C596-2880-5BEC-C151173A941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845E35A-4D49-C658-2CEB-83BD30A574F5}"/>
              </a:ext>
            </a:extLst>
          </p:cNvPr>
          <p:cNvSpPr>
            <a:spLocks noGrp="1"/>
          </p:cNvSpPr>
          <p:nvPr>
            <p:ph type="title"/>
          </p:nvPr>
        </p:nvSpPr>
        <p:spPr/>
        <p:txBody>
          <a:bodyPr/>
          <a:lstStyle/>
          <a:p>
            <a:r>
              <a:rPr lang="en-US" dirty="0"/>
              <a:t>Prepare for sample collection</a:t>
            </a:r>
            <a:endParaRPr lang="en-US" b="1" i="1" dirty="0"/>
          </a:p>
        </p:txBody>
      </p:sp>
      <p:sp>
        <p:nvSpPr>
          <p:cNvPr id="5" name="Slide Number Placeholder 4">
            <a:extLst>
              <a:ext uri="{FF2B5EF4-FFF2-40B4-BE49-F238E27FC236}">
                <a16:creationId xmlns:a16="http://schemas.microsoft.com/office/drawing/2014/main" id="{512A1CB3-1A36-7EFB-C50F-F5773B3D6BBB}"/>
              </a:ext>
            </a:extLst>
          </p:cNvPr>
          <p:cNvSpPr>
            <a:spLocks noGrp="1"/>
          </p:cNvSpPr>
          <p:nvPr>
            <p:ph type="sldNum" sz="quarter" idx="10"/>
          </p:nvPr>
        </p:nvSpPr>
        <p:spPr/>
        <p:txBody>
          <a:bodyPr/>
          <a:lstStyle/>
          <a:p>
            <a:pPr>
              <a:defRPr/>
            </a:pPr>
            <a:r>
              <a:rPr lang="en-IN" dirty="0"/>
              <a:t>|    </a:t>
            </a:r>
            <a:fld id="{7B2119CD-3B2D-4CEB-B404-D2E3F8CD6D69}" type="slidenum">
              <a:rPr lang="en-IN" smtClean="0"/>
              <a:pPr>
                <a:defRPr/>
              </a:pPr>
              <a:t>25</a:t>
            </a:fld>
            <a:endParaRPr lang="en-IN" dirty="0"/>
          </a:p>
        </p:txBody>
      </p:sp>
      <p:sp>
        <p:nvSpPr>
          <p:cNvPr id="23" name="TextBox 22">
            <a:extLst>
              <a:ext uri="{FF2B5EF4-FFF2-40B4-BE49-F238E27FC236}">
                <a16:creationId xmlns:a16="http://schemas.microsoft.com/office/drawing/2014/main" id="{4AE6200B-2D42-9862-E76C-9F9787B535AD}"/>
              </a:ext>
            </a:extLst>
          </p:cNvPr>
          <p:cNvSpPr txBox="1"/>
          <p:nvPr/>
        </p:nvSpPr>
        <p:spPr>
          <a:xfrm>
            <a:off x="1332832" y="1423121"/>
            <a:ext cx="4424788" cy="954107"/>
          </a:xfrm>
          <a:prstGeom prst="rect">
            <a:avLst/>
          </a:prstGeom>
          <a:noFill/>
        </p:spPr>
        <p:txBody>
          <a:bodyPr wrap="square" lIns="0" rtlCol="0">
            <a:spAutoFit/>
          </a:bodyPr>
          <a:lstStyle/>
          <a:p>
            <a:pPr defTabSz="514350"/>
            <a:r>
              <a:rPr lang="en-US" sz="1400" b="1" dirty="0">
                <a:solidFill>
                  <a:schemeClr val="accent3"/>
                </a:solidFill>
                <a:cs typeface="Calibri" panose="020F0502020204030204" pitchFamily="34" charset="0"/>
              </a:rPr>
              <a:t>QUICK TIPS</a:t>
            </a:r>
          </a:p>
          <a:p>
            <a:pPr marL="285750" indent="-285750" defTabSz="514350">
              <a:buFont typeface="Arial" panose="020B0604020202020204" pitchFamily="34" charset="0"/>
              <a:buChar char="•"/>
            </a:pPr>
            <a:r>
              <a:rPr lang="en-US" sz="1400" dirty="0">
                <a:cs typeface="Calibri" panose="020F0502020204030204" pitchFamily="34" charset="0"/>
              </a:rPr>
              <a:t>The </a:t>
            </a:r>
            <a:r>
              <a:rPr lang="en-US" sz="1400" i="1" dirty="0">
                <a:cs typeface="Calibri" panose="020F0502020204030204" pitchFamily="34" charset="0"/>
              </a:rPr>
              <a:t>i-STAT</a:t>
            </a:r>
            <a:r>
              <a:rPr lang="en-US" sz="1400" dirty="0">
                <a:cs typeface="Calibri" panose="020F0502020204030204" pitchFamily="34" charset="0"/>
              </a:rPr>
              <a:t> </a:t>
            </a:r>
            <a:r>
              <a:rPr lang="en-US" sz="1400" i="1" dirty="0">
                <a:solidFill>
                  <a:srgbClr val="00C8BD"/>
                </a:solidFill>
                <a:cs typeface="Calibri" panose="020F0502020204030204" pitchFamily="34" charset="0"/>
              </a:rPr>
              <a:t>ACTc</a:t>
            </a:r>
            <a:r>
              <a:rPr lang="en-US" sz="1400" dirty="0">
                <a:cs typeface="Calibri" panose="020F0502020204030204" pitchFamily="34" charset="0"/>
              </a:rPr>
              <a:t> and </a:t>
            </a:r>
            <a:r>
              <a:rPr lang="en-US" sz="1400" i="1" dirty="0">
                <a:cs typeface="Calibri" panose="020F0502020204030204" pitchFamily="34" charset="0"/>
              </a:rPr>
              <a:t>i-STAT</a:t>
            </a:r>
            <a:r>
              <a:rPr lang="en-US" sz="1400" dirty="0">
                <a:cs typeface="Calibri" panose="020F0502020204030204" pitchFamily="34" charset="0"/>
              </a:rPr>
              <a:t> </a:t>
            </a:r>
            <a:r>
              <a:rPr lang="en-US" sz="1400" i="1" dirty="0">
                <a:solidFill>
                  <a:srgbClr val="FF9900"/>
                </a:solidFill>
                <a:cs typeface="Calibri" panose="020F0502020204030204" pitchFamily="34" charset="0"/>
              </a:rPr>
              <a:t>ACTk</a:t>
            </a:r>
            <a:r>
              <a:rPr lang="en-US" sz="1400" dirty="0">
                <a:cs typeface="Calibri" panose="020F0502020204030204" pitchFamily="34" charset="0"/>
              </a:rPr>
              <a:t> cartridges require</a:t>
            </a:r>
            <a:br>
              <a:rPr lang="en-US" sz="1400" dirty="0">
                <a:cs typeface="Calibri" panose="020F0502020204030204" pitchFamily="34" charset="0"/>
              </a:rPr>
            </a:br>
            <a:r>
              <a:rPr lang="en-US" sz="1400" dirty="0">
                <a:cs typeface="Calibri" panose="020F0502020204030204" pitchFamily="34" charset="0"/>
              </a:rPr>
              <a:t> fresh, venous or arterial whole blood </a:t>
            </a:r>
            <a:br>
              <a:rPr lang="en-US" sz="1400" dirty="0">
                <a:cs typeface="Calibri" panose="020F0502020204030204" pitchFamily="34" charset="0"/>
              </a:rPr>
            </a:br>
            <a:r>
              <a:rPr lang="en-US" sz="1400" dirty="0">
                <a:cs typeface="Calibri" panose="020F0502020204030204" pitchFamily="34" charset="0"/>
              </a:rPr>
              <a:t>(approximately 40μL)</a:t>
            </a:r>
          </a:p>
        </p:txBody>
      </p:sp>
      <p:sp>
        <p:nvSpPr>
          <p:cNvPr id="25" name="TextBox 24">
            <a:extLst>
              <a:ext uri="{FF2B5EF4-FFF2-40B4-BE49-F238E27FC236}">
                <a16:creationId xmlns:a16="http://schemas.microsoft.com/office/drawing/2014/main" id="{58C85F69-9E36-65D2-9B2E-1DCED0F953FB}"/>
              </a:ext>
            </a:extLst>
          </p:cNvPr>
          <p:cNvSpPr txBox="1"/>
          <p:nvPr/>
        </p:nvSpPr>
        <p:spPr>
          <a:xfrm>
            <a:off x="1332832" y="2340012"/>
            <a:ext cx="3177175" cy="2108269"/>
          </a:xfrm>
          <a:prstGeom prst="rect">
            <a:avLst/>
          </a:prstGeom>
          <a:noFill/>
        </p:spPr>
        <p:txBody>
          <a:bodyPr wrap="square" lIns="0" numCol="1" spcCol="182880" rtlCol="0">
            <a:spAutoFit/>
          </a:bodyPr>
          <a:lstStyle/>
          <a:p>
            <a:pPr defTabSz="514350"/>
            <a:r>
              <a:rPr lang="en-US" sz="1400" b="1" dirty="0">
                <a:solidFill>
                  <a:schemeClr val="accent3"/>
                </a:solidFill>
                <a:cs typeface="Calibri" panose="020F0502020204030204" pitchFamily="34" charset="0"/>
              </a:rPr>
              <a:t>DO</a:t>
            </a:r>
          </a:p>
          <a:p>
            <a:pPr marL="285750" indent="-285750" defTabSz="514350">
              <a:buFont typeface="Arial" panose="020B0604020202020204" pitchFamily="34" charset="0"/>
              <a:buChar char="•"/>
            </a:pPr>
            <a:r>
              <a:rPr lang="en-US" sz="1300" b="1" dirty="0">
                <a:cs typeface="Calibri" panose="020F0502020204030204" pitchFamily="34" charset="0"/>
              </a:rPr>
              <a:t>DO</a:t>
            </a:r>
            <a:r>
              <a:rPr lang="en-US" sz="1300" dirty="0">
                <a:cs typeface="Calibri" panose="020F0502020204030204" pitchFamily="34" charset="0"/>
              </a:rPr>
              <a:t> use a collection technique resulting in good blood flow </a:t>
            </a:r>
          </a:p>
          <a:p>
            <a:pPr marL="285750" indent="-285750" defTabSz="514350">
              <a:buFont typeface="Arial" panose="020B0604020202020204" pitchFamily="34" charset="0"/>
              <a:buChar char="•"/>
            </a:pPr>
            <a:r>
              <a:rPr lang="en-US" sz="1300" b="1" dirty="0">
                <a:cs typeface="Calibri" panose="020F0502020204030204" pitchFamily="34" charset="0"/>
              </a:rPr>
              <a:t>DO</a:t>
            </a:r>
            <a:r>
              <a:rPr lang="en-US" sz="1300" dirty="0">
                <a:cs typeface="Calibri" panose="020F0502020204030204" pitchFamily="34" charset="0"/>
              </a:rPr>
              <a:t> ensure the sample for testing is drawn into a plastic collection device (either a plastic syringe or plastic evacuated tube).</a:t>
            </a:r>
          </a:p>
          <a:p>
            <a:pPr marL="285750" indent="-285750" defTabSz="514350">
              <a:buFont typeface="Arial" panose="020B0604020202020204" pitchFamily="34" charset="0"/>
              <a:buChar char="•"/>
            </a:pPr>
            <a:r>
              <a:rPr lang="en-US" sz="1300" b="1" kern="0" dirty="0">
                <a:effectLst/>
                <a:ea typeface="Cambria" panose="02040503050406030204" pitchFamily="18" charset="0"/>
                <a:cs typeface="Cambria" panose="02040503050406030204" pitchFamily="18" charset="0"/>
              </a:rPr>
              <a:t>DO fill the cartridge immediately </a:t>
            </a:r>
            <a:r>
              <a:rPr lang="en-US" sz="1300" kern="0" dirty="0">
                <a:effectLst/>
                <a:ea typeface="Cambria" panose="02040503050406030204" pitchFamily="18" charset="0"/>
                <a:cs typeface="Cambria" panose="02040503050406030204" pitchFamily="18" charset="0"/>
              </a:rPr>
              <a:t>to the ‘fill’ line. Delay in filling may produce erroneous results</a:t>
            </a:r>
            <a:endParaRPr lang="en-US" sz="1300" dirty="0">
              <a:cs typeface="Calibri" panose="020F0502020204030204" pitchFamily="34" charset="0"/>
            </a:endParaRPr>
          </a:p>
        </p:txBody>
      </p:sp>
      <p:sp>
        <p:nvSpPr>
          <p:cNvPr id="26" name="TextBox 25">
            <a:extLst>
              <a:ext uri="{FF2B5EF4-FFF2-40B4-BE49-F238E27FC236}">
                <a16:creationId xmlns:a16="http://schemas.microsoft.com/office/drawing/2014/main" id="{B7CA655B-521C-DBEC-51A9-60E374E7BB68}"/>
              </a:ext>
            </a:extLst>
          </p:cNvPr>
          <p:cNvSpPr txBox="1"/>
          <p:nvPr/>
        </p:nvSpPr>
        <p:spPr>
          <a:xfrm>
            <a:off x="5354487" y="2340012"/>
            <a:ext cx="2233489" cy="2308324"/>
          </a:xfrm>
          <a:prstGeom prst="rect">
            <a:avLst/>
          </a:prstGeom>
          <a:noFill/>
        </p:spPr>
        <p:txBody>
          <a:bodyPr wrap="square" lIns="0" numCol="1" spcCol="182880" rtlCol="0">
            <a:spAutoFit/>
          </a:bodyPr>
          <a:lstStyle/>
          <a:p>
            <a:pPr defTabSz="514350"/>
            <a:r>
              <a:rPr lang="en-US" sz="1400" b="1" dirty="0">
                <a:solidFill>
                  <a:schemeClr val="accent3"/>
                </a:solidFill>
                <a:cs typeface="Calibri" panose="020F0502020204030204" pitchFamily="34" charset="0"/>
              </a:rPr>
              <a:t>DO NOT</a:t>
            </a:r>
          </a:p>
          <a:p>
            <a:pPr marL="285750" indent="-285750" defTabSz="514350">
              <a:buFont typeface="Arial" panose="020B0604020202020204" pitchFamily="34" charset="0"/>
              <a:buChar char="•"/>
            </a:pPr>
            <a:r>
              <a:rPr lang="en-US" sz="1300" b="1" dirty="0">
                <a:cs typeface="Calibri" panose="020F0502020204030204" pitchFamily="34" charset="0"/>
              </a:rPr>
              <a:t>DO NOT </a:t>
            </a:r>
            <a:r>
              <a:rPr lang="en-US" sz="1300" dirty="0">
                <a:cs typeface="Calibri" panose="020F0502020204030204" pitchFamily="34" charset="0"/>
              </a:rPr>
              <a:t>use any collection device that contains anticoagulants</a:t>
            </a:r>
          </a:p>
          <a:p>
            <a:pPr marL="285750" indent="-285750" defTabSz="514350">
              <a:buFont typeface="Arial" panose="020B0604020202020204" pitchFamily="34" charset="0"/>
              <a:buChar char="•"/>
            </a:pPr>
            <a:r>
              <a:rPr lang="en-US" sz="1300" b="1" kern="0" dirty="0">
                <a:effectLst/>
                <a:ea typeface="Cambria" panose="02040503050406030204" pitchFamily="18" charset="0"/>
                <a:cs typeface="Cambria" panose="02040503050406030204" pitchFamily="18" charset="0"/>
              </a:rPr>
              <a:t>DO NOT </a:t>
            </a:r>
            <a:r>
              <a:rPr lang="en-US" sz="1300" kern="0" dirty="0">
                <a:effectLst/>
                <a:ea typeface="Cambria" panose="02040503050406030204" pitchFamily="18" charset="0"/>
                <a:cs typeface="Cambria" panose="02040503050406030204" pitchFamily="18" charset="0"/>
              </a:rPr>
              <a:t>use any collection device that has clot activators or serum separators</a:t>
            </a:r>
          </a:p>
          <a:p>
            <a:pPr marL="285750" indent="-285750" defTabSz="514350">
              <a:buFont typeface="Arial" panose="020B0604020202020204" pitchFamily="34" charset="0"/>
              <a:buChar char="•"/>
            </a:pPr>
            <a:r>
              <a:rPr lang="en-US" sz="1300" b="1" kern="0" dirty="0">
                <a:effectLst/>
                <a:ea typeface="Cambria" panose="02040503050406030204" pitchFamily="18" charset="0"/>
                <a:cs typeface="Cambria" panose="02040503050406030204" pitchFamily="18" charset="0"/>
              </a:rPr>
              <a:t>DO NOT </a:t>
            </a:r>
            <a:r>
              <a:rPr lang="en-US" sz="1300" kern="0" dirty="0">
                <a:effectLst/>
                <a:ea typeface="Cambria" panose="02040503050406030204" pitchFamily="18" charset="0"/>
                <a:cs typeface="Cambria" panose="02040503050406030204" pitchFamily="18" charset="0"/>
              </a:rPr>
              <a:t>incorrectly handle or incorrectly fill the cartridge</a:t>
            </a:r>
            <a:endParaRPr lang="en-US" sz="1300" dirty="0">
              <a:cs typeface="Calibri" panose="020F0502020204030204" pitchFamily="34" charset="0"/>
            </a:endParaRPr>
          </a:p>
        </p:txBody>
      </p:sp>
      <p:pic>
        <p:nvPicPr>
          <p:cNvPr id="2" name="Picture 1" descr="A group of syringes with black liquid&#10;&#10;AI-generated content may be incorrect.">
            <a:extLst>
              <a:ext uri="{FF2B5EF4-FFF2-40B4-BE49-F238E27FC236}">
                <a16:creationId xmlns:a16="http://schemas.microsoft.com/office/drawing/2014/main" id="{5F129FAD-2489-EB64-7D13-C8F3061EAEC6}"/>
              </a:ext>
            </a:extLst>
          </p:cNvPr>
          <p:cNvPicPr>
            <a:picLocks noChangeAspect="1"/>
          </p:cNvPicPr>
          <p:nvPr/>
        </p:nvPicPr>
        <p:blipFill>
          <a:blip r:embed="rId3" cstate="print">
            <a:extLst>
              <a:ext uri="{28A0092B-C50C-407E-A947-70E740481C1C}">
                <a14:useLocalDpi xmlns:a14="http://schemas.microsoft.com/office/drawing/2010/main" val="0"/>
              </a:ext>
            </a:extLst>
          </a:blip>
          <a:srcRect t="7529" b="14196"/>
          <a:stretch/>
        </p:blipFill>
        <p:spPr>
          <a:xfrm>
            <a:off x="5354487" y="746012"/>
            <a:ext cx="1593109" cy="1350657"/>
          </a:xfrm>
          <a:prstGeom prst="rect">
            <a:avLst/>
          </a:prstGeom>
          <a:solidFill>
            <a:schemeClr val="accent3">
              <a:lumMod val="20000"/>
              <a:lumOff val="80000"/>
              <a:alpha val="30000"/>
            </a:schemeClr>
          </a:solidFill>
          <a:ln>
            <a:solidFill>
              <a:schemeClr val="bg1">
                <a:lumMod val="75000"/>
              </a:schemeClr>
            </a:solidFill>
          </a:ln>
        </p:spPr>
      </p:pic>
      <p:pic>
        <p:nvPicPr>
          <p:cNvPr id="3" name="Picture 2" descr="A light bulb with rays of light&#10;&#10;AI-generated content may be incorrect.">
            <a:extLst>
              <a:ext uri="{FF2B5EF4-FFF2-40B4-BE49-F238E27FC236}">
                <a16:creationId xmlns:a16="http://schemas.microsoft.com/office/drawing/2014/main" id="{CB6FC23F-45B7-E1B8-BDD7-0BE5E416B14B}"/>
              </a:ext>
            </a:extLst>
          </p:cNvPr>
          <p:cNvPicPr>
            <a:picLocks noChangeAspect="1"/>
          </p:cNvPicPr>
          <p:nvPr/>
        </p:nvPicPr>
        <p:blipFill>
          <a:blip r:embed="rId4"/>
          <a:stretch>
            <a:fillRect/>
          </a:stretch>
        </p:blipFill>
        <p:spPr>
          <a:xfrm>
            <a:off x="500592" y="1421341"/>
            <a:ext cx="522817" cy="522817"/>
          </a:xfrm>
          <a:prstGeom prst="rect">
            <a:avLst/>
          </a:prstGeom>
        </p:spPr>
      </p:pic>
    </p:spTree>
    <p:custDataLst>
      <p:tags r:id="rId1"/>
    </p:custDataLst>
    <p:extLst>
      <p:ext uri="{BB962C8B-B14F-4D97-AF65-F5344CB8AC3E}">
        <p14:creationId xmlns:p14="http://schemas.microsoft.com/office/powerpoint/2010/main" val="37797934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11AD8-13CA-5AB8-B348-B8362D509C6E}"/>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70424C39-7931-6310-6C60-D39A9BF84FED}"/>
              </a:ext>
            </a:extLst>
          </p:cNvPr>
          <p:cNvSpPr>
            <a:spLocks noGrp="1"/>
          </p:cNvSpPr>
          <p:nvPr>
            <p:ph type="title"/>
          </p:nvPr>
        </p:nvSpPr>
        <p:spPr/>
        <p:txBody>
          <a:bodyPr/>
          <a:lstStyle/>
          <a:p>
            <a:r>
              <a:rPr lang="en-US" dirty="0"/>
              <a:t>Prepare for sample collection</a:t>
            </a:r>
            <a:endParaRPr lang="en-US" i="1" dirty="0"/>
          </a:p>
        </p:txBody>
      </p:sp>
      <p:sp>
        <p:nvSpPr>
          <p:cNvPr id="7" name="Slide Number Placeholder 6">
            <a:extLst>
              <a:ext uri="{FF2B5EF4-FFF2-40B4-BE49-F238E27FC236}">
                <a16:creationId xmlns:a16="http://schemas.microsoft.com/office/drawing/2014/main" id="{65E5EC43-99C2-5BC4-8CDB-019D55D4E9DD}"/>
              </a:ext>
            </a:extLst>
          </p:cNvPr>
          <p:cNvSpPr>
            <a:spLocks noGrp="1"/>
          </p:cNvSpPr>
          <p:nvPr>
            <p:ph type="sldNum" sz="quarter" idx="10"/>
          </p:nvPr>
        </p:nvSpPr>
        <p:spPr/>
        <p:txBody>
          <a:bodyPr/>
          <a:lstStyle/>
          <a:p>
            <a:pPr>
              <a:defRPr/>
            </a:pPr>
            <a:r>
              <a:rPr lang="en-IN" dirty="0"/>
              <a:t>|    </a:t>
            </a:r>
            <a:fld id="{7B2119CD-3B2D-4CEB-B404-D2E3F8CD6D69}" type="slidenum">
              <a:rPr lang="en-IN" smtClean="0"/>
              <a:pPr>
                <a:defRPr/>
              </a:pPr>
              <a:t>26</a:t>
            </a:fld>
            <a:endParaRPr lang="en-IN" dirty="0"/>
          </a:p>
        </p:txBody>
      </p:sp>
      <p:sp>
        <p:nvSpPr>
          <p:cNvPr id="3" name="Content Placeholder 2">
            <a:extLst>
              <a:ext uri="{FF2B5EF4-FFF2-40B4-BE49-F238E27FC236}">
                <a16:creationId xmlns:a16="http://schemas.microsoft.com/office/drawing/2014/main" id="{E5AB9FCE-5C03-F439-8D1E-8F3FACDB4C12}"/>
              </a:ext>
            </a:extLst>
          </p:cNvPr>
          <p:cNvSpPr>
            <a:spLocks noGrp="1"/>
          </p:cNvSpPr>
          <p:nvPr>
            <p:ph type="body" sz="quarter" idx="11"/>
          </p:nvPr>
        </p:nvSpPr>
        <p:spPr/>
        <p:txBody>
          <a:bodyPr/>
          <a:lstStyle/>
          <a:p>
            <a:pPr defTabSz="385763">
              <a:spcBef>
                <a:spcPts val="254"/>
              </a:spcBef>
            </a:pPr>
            <a:r>
              <a:rPr lang="en-US" dirty="0">
                <a:latin typeface="+mn-lt"/>
              </a:rPr>
              <a:t>BLOOD COLLECTION OPTIONS</a:t>
            </a:r>
            <a:endParaRPr lang="en-US" b="1" dirty="0">
              <a:latin typeface="+mn-lt"/>
            </a:endParaRPr>
          </a:p>
        </p:txBody>
      </p:sp>
      <p:graphicFrame>
        <p:nvGraphicFramePr>
          <p:cNvPr id="4" name="Table 3">
            <a:extLst>
              <a:ext uri="{FF2B5EF4-FFF2-40B4-BE49-F238E27FC236}">
                <a16:creationId xmlns:a16="http://schemas.microsoft.com/office/drawing/2014/main" id="{A467FE60-EFAC-8533-C0AA-7119CB713ED7}"/>
              </a:ext>
            </a:extLst>
          </p:cNvPr>
          <p:cNvGraphicFramePr>
            <a:graphicFrameLocks noGrp="1"/>
          </p:cNvGraphicFramePr>
          <p:nvPr>
            <p:extLst>
              <p:ext uri="{D42A27DB-BD31-4B8C-83A1-F6EECF244321}">
                <p14:modId xmlns:p14="http://schemas.microsoft.com/office/powerpoint/2010/main" val="989965280"/>
              </p:ext>
            </p:extLst>
          </p:nvPr>
        </p:nvGraphicFramePr>
        <p:xfrm>
          <a:off x="502920" y="1577684"/>
          <a:ext cx="6948466" cy="1408108"/>
        </p:xfrm>
        <a:graphic>
          <a:graphicData uri="http://schemas.openxmlformats.org/drawingml/2006/table">
            <a:tbl>
              <a:tblPr firstRow="1" bandRow="1">
                <a:tableStyleId>{F5AB1C69-6EDB-4FF4-983F-18BD219EF322}</a:tableStyleId>
              </a:tblPr>
              <a:tblGrid>
                <a:gridCol w="1071881">
                  <a:extLst>
                    <a:ext uri="{9D8B030D-6E8A-4147-A177-3AD203B41FA5}">
                      <a16:colId xmlns:a16="http://schemas.microsoft.com/office/drawing/2014/main" val="1511315947"/>
                    </a:ext>
                  </a:extLst>
                </a:gridCol>
                <a:gridCol w="25400">
                  <a:extLst>
                    <a:ext uri="{9D8B030D-6E8A-4147-A177-3AD203B41FA5}">
                      <a16:colId xmlns:a16="http://schemas.microsoft.com/office/drawing/2014/main" val="3864414731"/>
                    </a:ext>
                  </a:extLst>
                </a:gridCol>
                <a:gridCol w="1851377">
                  <a:extLst>
                    <a:ext uri="{9D8B030D-6E8A-4147-A177-3AD203B41FA5}">
                      <a16:colId xmlns:a16="http://schemas.microsoft.com/office/drawing/2014/main" val="831188905"/>
                    </a:ext>
                  </a:extLst>
                </a:gridCol>
                <a:gridCol w="977789">
                  <a:extLst>
                    <a:ext uri="{9D8B030D-6E8A-4147-A177-3AD203B41FA5}">
                      <a16:colId xmlns:a16="http://schemas.microsoft.com/office/drawing/2014/main" val="1385680878"/>
                    </a:ext>
                  </a:extLst>
                </a:gridCol>
                <a:gridCol w="25400">
                  <a:extLst>
                    <a:ext uri="{9D8B030D-6E8A-4147-A177-3AD203B41FA5}">
                      <a16:colId xmlns:a16="http://schemas.microsoft.com/office/drawing/2014/main" val="3596260962"/>
                    </a:ext>
                  </a:extLst>
                </a:gridCol>
                <a:gridCol w="1925489">
                  <a:extLst>
                    <a:ext uri="{9D8B030D-6E8A-4147-A177-3AD203B41FA5}">
                      <a16:colId xmlns:a16="http://schemas.microsoft.com/office/drawing/2014/main" val="994412309"/>
                    </a:ext>
                  </a:extLst>
                </a:gridCol>
                <a:gridCol w="954290">
                  <a:extLst>
                    <a:ext uri="{9D8B030D-6E8A-4147-A177-3AD203B41FA5}">
                      <a16:colId xmlns:a16="http://schemas.microsoft.com/office/drawing/2014/main" val="3634012987"/>
                    </a:ext>
                  </a:extLst>
                </a:gridCol>
                <a:gridCol w="116840">
                  <a:extLst>
                    <a:ext uri="{9D8B030D-6E8A-4147-A177-3AD203B41FA5}">
                      <a16:colId xmlns:a16="http://schemas.microsoft.com/office/drawing/2014/main" val="1599642275"/>
                    </a:ext>
                  </a:extLst>
                </a:gridCol>
              </a:tblGrid>
              <a:tr h="478468">
                <a:tc>
                  <a:txBody>
                    <a:bodyPr/>
                    <a:lstStyle/>
                    <a:p>
                      <a:pPr algn="l" rtl="0" fontAlgn="base">
                        <a:lnSpc>
                          <a:spcPts val="1295"/>
                        </a:lnSpc>
                      </a:pPr>
                      <a:r>
                        <a:rPr lang="en-US" sz="1100" b="1" i="0" dirty="0">
                          <a:solidFill>
                            <a:schemeClr val="bg1"/>
                          </a:solidFill>
                          <a:effectLst/>
                        </a:rPr>
                        <a:t>ACT ANALYTE</a:t>
                      </a:r>
                    </a:p>
                  </a:txBody>
                  <a:tcPr anchor="ctr">
                    <a:solidFill>
                      <a:schemeClr val="accent1"/>
                    </a:solidFill>
                  </a:tcPr>
                </a:tc>
                <a:tc>
                  <a:txBody>
                    <a:bodyPr/>
                    <a:lstStyle/>
                    <a:p>
                      <a:pPr algn="l" rtl="0" fontAlgn="base">
                        <a:lnSpc>
                          <a:spcPts val="1295"/>
                        </a:lnSpc>
                      </a:pPr>
                      <a:endParaRPr lang="en-US" sz="1100" b="1" i="0" dirty="0">
                        <a:solidFill>
                          <a:schemeClr val="bg1"/>
                        </a:solidFill>
                        <a:effectLst/>
                      </a:endParaRPr>
                    </a:p>
                  </a:txBody>
                  <a:tcPr marL="0" marR="0" marT="0" marB="0" anchor="ctr">
                    <a:solidFill>
                      <a:schemeClr val="bg1"/>
                    </a:solidFill>
                  </a:tcPr>
                </a:tc>
                <a:tc>
                  <a:txBody>
                    <a:bodyPr/>
                    <a:lstStyle/>
                    <a:p>
                      <a:pPr algn="l" rtl="0" fontAlgn="base">
                        <a:lnSpc>
                          <a:spcPts val="1295"/>
                        </a:lnSpc>
                      </a:pPr>
                      <a:r>
                        <a:rPr lang="en-US" sz="1100" b="1" i="0" dirty="0">
                          <a:solidFill>
                            <a:schemeClr val="bg1"/>
                          </a:solidFill>
                          <a:effectLst/>
                          <a:latin typeface="Calibri" panose="020F0502020204030204" pitchFamily="34" charset="0"/>
                        </a:rPr>
                        <a:t>SYRINGES </a:t>
                      </a:r>
                      <a:endParaRPr lang="en-US" sz="1100" b="1" i="0" dirty="0">
                        <a:solidFill>
                          <a:schemeClr val="bg1"/>
                        </a:solidFill>
                        <a:effectLst/>
                      </a:endParaRPr>
                    </a:p>
                  </a:txBody>
                  <a:tcPr anchor="ctr">
                    <a:solidFill>
                      <a:schemeClr val="accent3"/>
                    </a:solidFill>
                  </a:tcPr>
                </a:tc>
                <a:tc>
                  <a:txBody>
                    <a:bodyPr/>
                    <a:lstStyle/>
                    <a:p>
                      <a:pPr algn="l" rtl="0" fontAlgn="base">
                        <a:lnSpc>
                          <a:spcPts val="1295"/>
                        </a:lnSpc>
                      </a:pPr>
                      <a:r>
                        <a:rPr lang="en-US" sz="1100" b="1" i="0" dirty="0">
                          <a:solidFill>
                            <a:schemeClr val="bg1"/>
                          </a:solidFill>
                          <a:effectLst/>
                          <a:latin typeface="Calibri" panose="020F0502020204030204" pitchFamily="34" charset="0"/>
                        </a:rPr>
                        <a:t>TEST TIMING </a:t>
                      </a:r>
                      <a:endParaRPr lang="en-US" sz="1100" b="1" i="0" dirty="0">
                        <a:solidFill>
                          <a:schemeClr val="bg1"/>
                        </a:solidFill>
                        <a:effectLst/>
                      </a:endParaRPr>
                    </a:p>
                  </a:txBody>
                  <a:tcPr anchor="ctr">
                    <a:solidFill>
                      <a:schemeClr val="accent3"/>
                    </a:solidFill>
                  </a:tcPr>
                </a:tc>
                <a:tc>
                  <a:txBody>
                    <a:bodyPr/>
                    <a:lstStyle/>
                    <a:p>
                      <a:pPr algn="l" rtl="0" fontAlgn="base">
                        <a:lnSpc>
                          <a:spcPts val="1295"/>
                        </a:lnSpc>
                      </a:pPr>
                      <a:endParaRPr lang="en-US" sz="1100" b="1" i="0" dirty="0">
                        <a:solidFill>
                          <a:schemeClr val="tx1"/>
                        </a:solidFill>
                        <a:effectLst/>
                      </a:endParaRPr>
                    </a:p>
                  </a:txBody>
                  <a:tcPr marL="0" marR="0" marT="0" anchor="ctr">
                    <a:solidFill>
                      <a:schemeClr val="bg1"/>
                    </a:solidFill>
                  </a:tcPr>
                </a:tc>
                <a:tc>
                  <a:txBody>
                    <a:bodyPr/>
                    <a:lstStyle/>
                    <a:p>
                      <a:pPr algn="l" rtl="0" fontAlgn="base">
                        <a:lnSpc>
                          <a:spcPts val="1295"/>
                        </a:lnSpc>
                      </a:pPr>
                      <a:r>
                        <a:rPr lang="en-US" sz="1100" b="1" i="0" dirty="0">
                          <a:solidFill>
                            <a:schemeClr val="tx1"/>
                          </a:solidFill>
                          <a:effectLst/>
                          <a:latin typeface="Calibri" panose="020F0502020204030204" pitchFamily="34" charset="0"/>
                        </a:rPr>
                        <a:t>EVACUATED TUBES </a:t>
                      </a:r>
                      <a:endParaRPr lang="en-US" sz="1100" b="1" i="0" dirty="0">
                        <a:solidFill>
                          <a:schemeClr val="tx1"/>
                        </a:solidFill>
                        <a:effectLst/>
                      </a:endParaRPr>
                    </a:p>
                  </a:txBody>
                  <a:tcPr anchor="ctr">
                    <a:solidFill>
                      <a:schemeClr val="accent3">
                        <a:lumMod val="20000"/>
                        <a:lumOff val="80000"/>
                      </a:schemeClr>
                    </a:solidFill>
                  </a:tcPr>
                </a:tc>
                <a:tc>
                  <a:txBody>
                    <a:bodyPr/>
                    <a:lstStyle/>
                    <a:p>
                      <a:pPr algn="l" rtl="0" fontAlgn="base">
                        <a:lnSpc>
                          <a:spcPts val="1295"/>
                        </a:lnSpc>
                      </a:pPr>
                      <a:r>
                        <a:rPr lang="en-US" sz="1100" b="1" i="0" dirty="0">
                          <a:solidFill>
                            <a:schemeClr val="tx1"/>
                          </a:solidFill>
                          <a:effectLst/>
                          <a:latin typeface="Calibri" panose="020F0502020204030204" pitchFamily="34" charset="0"/>
                        </a:rPr>
                        <a:t>TEST TIMING </a:t>
                      </a:r>
                      <a:endParaRPr lang="en-US" sz="1100" b="1" i="0" dirty="0">
                        <a:solidFill>
                          <a:schemeClr val="tx1"/>
                        </a:solidFill>
                        <a:effectLst/>
                      </a:endParaRPr>
                    </a:p>
                  </a:txBody>
                  <a:tcPr anchor="ctr">
                    <a:solidFill>
                      <a:schemeClr val="accent3">
                        <a:lumMod val="20000"/>
                        <a:lumOff val="80000"/>
                      </a:schemeClr>
                    </a:solidFill>
                  </a:tcPr>
                </a:tc>
                <a:tc>
                  <a:txBody>
                    <a:bodyPr/>
                    <a:lstStyle/>
                    <a:p>
                      <a:pPr algn="l" rtl="0" fontAlgn="base">
                        <a:lnSpc>
                          <a:spcPts val="1295"/>
                        </a:lnSpc>
                      </a:pPr>
                      <a:endParaRPr lang="en-US" sz="900" b="1" i="0" dirty="0">
                        <a:solidFill>
                          <a:schemeClr val="tx1"/>
                        </a:solidFill>
                        <a:effectLst/>
                      </a:endParaRPr>
                    </a:p>
                  </a:txBody>
                  <a:tcPr marR="0" anchor="ctr">
                    <a:solidFill>
                      <a:schemeClr val="bg1"/>
                    </a:solidFill>
                  </a:tcPr>
                </a:tc>
                <a:extLst>
                  <a:ext uri="{0D108BD9-81ED-4DB2-BD59-A6C34878D82A}">
                    <a16:rowId xmlns:a16="http://schemas.microsoft.com/office/drawing/2014/main" val="1742270634"/>
                  </a:ext>
                </a:extLst>
              </a:tr>
              <a:tr h="886275">
                <a:tc>
                  <a:txBody>
                    <a:bodyPr/>
                    <a:lstStyle/>
                    <a:p>
                      <a:pPr algn="l" rtl="0" fontAlgn="base">
                        <a:lnSpc>
                          <a:spcPct val="100000"/>
                        </a:lnSpc>
                      </a:pPr>
                      <a:r>
                        <a:rPr lang="en-US" sz="1100" b="1" i="0" dirty="0">
                          <a:solidFill>
                            <a:schemeClr val="bg1"/>
                          </a:solidFill>
                          <a:effectLst/>
                          <a:latin typeface="+mn-lt"/>
                        </a:rPr>
                        <a:t>ACTc,</a:t>
                      </a:r>
                      <a:br>
                        <a:rPr lang="en-US" sz="1100" b="1" i="0" dirty="0">
                          <a:solidFill>
                            <a:schemeClr val="bg1"/>
                          </a:solidFill>
                          <a:effectLst/>
                          <a:latin typeface="+mn-lt"/>
                        </a:rPr>
                      </a:br>
                      <a:r>
                        <a:rPr lang="en-US" sz="1100" b="1" i="0" dirty="0">
                          <a:solidFill>
                            <a:schemeClr val="bg1"/>
                          </a:solidFill>
                          <a:effectLst/>
                          <a:latin typeface="+mn-lt"/>
                        </a:rPr>
                        <a:t>ACTk</a:t>
                      </a:r>
                      <a:endParaRPr lang="en-US" sz="1100" b="1" i="0" baseline="-25000" dirty="0">
                        <a:solidFill>
                          <a:schemeClr val="bg1"/>
                        </a:solidFill>
                        <a:effectLst/>
                        <a:latin typeface="+mn-lt"/>
                      </a:endParaRPr>
                    </a:p>
                  </a:txBody>
                  <a:tcPr>
                    <a:solidFill>
                      <a:schemeClr val="accent1"/>
                    </a:solidFill>
                  </a:tcPr>
                </a:tc>
                <a:tc>
                  <a:txBody>
                    <a:bodyPr/>
                    <a:lstStyle/>
                    <a:p>
                      <a:pPr algn="l" rtl="0" fontAlgn="base">
                        <a:lnSpc>
                          <a:spcPct val="100000"/>
                        </a:lnSpc>
                      </a:pPr>
                      <a:endParaRPr lang="en-US" sz="1100" b="1" i="0" baseline="-25000" dirty="0">
                        <a:solidFill>
                          <a:schemeClr val="bg1"/>
                        </a:solidFill>
                        <a:effectLst/>
                        <a:latin typeface="+mn-lt"/>
                      </a:endParaRPr>
                    </a:p>
                  </a:txBody>
                  <a:tcPr marL="0" marR="0" marT="0" marB="0">
                    <a:solidFill>
                      <a:schemeClr val="bg1"/>
                    </a:solidFill>
                  </a:tcPr>
                </a:tc>
                <a:tc>
                  <a:txBody>
                    <a:bodyPr/>
                    <a:lstStyle/>
                    <a:p>
                      <a:pPr algn="l" rtl="0" fontAlgn="base">
                        <a:lnSpc>
                          <a:spcPct val="100000"/>
                        </a:lnSpc>
                      </a:pPr>
                      <a:r>
                        <a:rPr lang="en-US" sz="1100" b="0" i="0" dirty="0">
                          <a:solidFill>
                            <a:schemeClr val="bg1"/>
                          </a:solidFill>
                          <a:effectLst/>
                          <a:latin typeface="+mn-lt"/>
                        </a:rPr>
                        <a:t>Plastic syringe without anticoagulant, clot activators, or serum separators</a:t>
                      </a:r>
                    </a:p>
                    <a:p>
                      <a:pPr algn="l" rtl="0" fontAlgn="base">
                        <a:lnSpc>
                          <a:spcPct val="100000"/>
                        </a:lnSpc>
                      </a:pPr>
                      <a:endParaRPr lang="en-US" sz="1100" b="0" i="0" dirty="0">
                        <a:solidFill>
                          <a:schemeClr val="bg1"/>
                        </a:solidFill>
                        <a:effectLst/>
                        <a:latin typeface="+mn-lt"/>
                      </a:endParaRPr>
                    </a:p>
                  </a:txBody>
                  <a:tcPr>
                    <a:solidFill>
                      <a:schemeClr val="accent3"/>
                    </a:solidFill>
                  </a:tcPr>
                </a:tc>
                <a:tc>
                  <a:txBody>
                    <a:bodyPr/>
                    <a:lstStyle/>
                    <a:p>
                      <a:pPr algn="l" rtl="0" fontAlgn="base">
                        <a:lnSpc>
                          <a:spcPct val="100000"/>
                        </a:lnSpc>
                      </a:pPr>
                      <a:r>
                        <a:rPr lang="en-US" sz="1100" b="0" i="0" dirty="0">
                          <a:solidFill>
                            <a:schemeClr val="bg1"/>
                          </a:solidFill>
                          <a:effectLst/>
                          <a:latin typeface="+mn-lt"/>
                        </a:rPr>
                        <a:t>Immediately</a:t>
                      </a:r>
                    </a:p>
                  </a:txBody>
                  <a:tcPr>
                    <a:solidFill>
                      <a:schemeClr val="accent3"/>
                    </a:solidFill>
                  </a:tcPr>
                </a:tc>
                <a:tc>
                  <a:txBody>
                    <a:bodyPr/>
                    <a:lstStyle/>
                    <a:p>
                      <a:pPr algn="l" rtl="0" fontAlgn="base">
                        <a:lnSpc>
                          <a:spcPct val="100000"/>
                        </a:lnSpc>
                      </a:pPr>
                      <a:endParaRPr lang="en-US" sz="1100" b="0" i="0" dirty="0">
                        <a:solidFill>
                          <a:schemeClr val="bg1"/>
                        </a:solidFill>
                        <a:effectLst/>
                        <a:latin typeface="+mn-lt"/>
                      </a:endParaRPr>
                    </a:p>
                  </a:txBody>
                  <a:tcPr marL="0" marR="0" marT="0">
                    <a:solidFill>
                      <a:schemeClr val="bg1"/>
                    </a:solidFill>
                  </a:tcPr>
                </a:tc>
                <a:tc>
                  <a:txBody>
                    <a:bodyPr/>
                    <a:lstStyle/>
                    <a:p>
                      <a:pPr algn="l" rtl="0" fontAlgn="base">
                        <a:lnSpc>
                          <a:spcPct val="100000"/>
                        </a:lnSpc>
                      </a:pPr>
                      <a:r>
                        <a:rPr lang="en-US" sz="1100" b="0" i="0" dirty="0">
                          <a:solidFill>
                            <a:schemeClr val="tx1"/>
                          </a:solidFill>
                          <a:effectLst/>
                          <a:latin typeface="+mn-lt"/>
                        </a:rPr>
                        <a:t>Plastic collection tube without anticoagulant, clot activators, or serum separators</a:t>
                      </a:r>
                    </a:p>
                  </a:txBody>
                  <a:tcPr>
                    <a:solidFill>
                      <a:schemeClr val="accent3">
                        <a:lumMod val="20000"/>
                        <a:lumOff val="80000"/>
                      </a:schemeClr>
                    </a:solidFill>
                  </a:tcPr>
                </a:tc>
                <a:tc>
                  <a:txBody>
                    <a:bodyPr/>
                    <a:lstStyle/>
                    <a:p>
                      <a:pPr algn="l" rtl="0" fontAlgn="base">
                        <a:lnSpc>
                          <a:spcPct val="100000"/>
                        </a:lnSpc>
                      </a:pPr>
                      <a:r>
                        <a:rPr lang="en-US" sz="1100" b="0" i="0" dirty="0">
                          <a:solidFill>
                            <a:schemeClr val="tx1"/>
                          </a:solidFill>
                          <a:effectLst/>
                          <a:latin typeface="+mn-lt"/>
                        </a:rPr>
                        <a:t>Immediately</a:t>
                      </a:r>
                    </a:p>
                  </a:txBody>
                  <a:tcPr>
                    <a:solidFill>
                      <a:schemeClr val="accent3">
                        <a:lumMod val="20000"/>
                        <a:lumOff val="80000"/>
                      </a:schemeClr>
                    </a:solidFill>
                  </a:tcPr>
                </a:tc>
                <a:tc>
                  <a:txBody>
                    <a:bodyPr/>
                    <a:lstStyle/>
                    <a:p>
                      <a:pPr algn="l" rtl="0" fontAlgn="base">
                        <a:lnSpc>
                          <a:spcPct val="100000"/>
                        </a:lnSpc>
                      </a:pPr>
                      <a:endParaRPr lang="en-US" sz="900" b="0" i="0" dirty="0">
                        <a:solidFill>
                          <a:schemeClr val="tx1"/>
                        </a:solidFill>
                        <a:effectLst/>
                        <a:latin typeface="+mn-lt"/>
                      </a:endParaRPr>
                    </a:p>
                  </a:txBody>
                  <a:tcPr marR="0">
                    <a:solidFill>
                      <a:schemeClr val="bg1"/>
                    </a:solidFill>
                  </a:tcPr>
                </a:tc>
                <a:extLst>
                  <a:ext uri="{0D108BD9-81ED-4DB2-BD59-A6C34878D82A}">
                    <a16:rowId xmlns:a16="http://schemas.microsoft.com/office/drawing/2014/main" val="1954595383"/>
                  </a:ext>
                </a:extLst>
              </a:tr>
            </a:tbl>
          </a:graphicData>
        </a:graphic>
      </p:graphicFrame>
    </p:spTree>
    <p:custDataLst>
      <p:tags r:id="rId1"/>
    </p:custDataLst>
    <p:extLst>
      <p:ext uri="{BB962C8B-B14F-4D97-AF65-F5344CB8AC3E}">
        <p14:creationId xmlns:p14="http://schemas.microsoft.com/office/powerpoint/2010/main" val="7995420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cassette tape&#10;&#10;AI-generated content may be incorrect.">
            <a:extLst>
              <a:ext uri="{FF2B5EF4-FFF2-40B4-BE49-F238E27FC236}">
                <a16:creationId xmlns:a16="http://schemas.microsoft.com/office/drawing/2014/main" id="{8D849DB4-0336-ECA7-46E1-AC4D4AC628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1619" y="2626152"/>
            <a:ext cx="1363255" cy="1994656"/>
          </a:xfrm>
          <a:prstGeom prst="rect">
            <a:avLst/>
          </a:prstGeom>
        </p:spPr>
      </p:pic>
      <p:pic>
        <p:nvPicPr>
          <p:cNvPr id="13" name="Picture 12" descr="A close-up of a cassette tape&#10;&#10;AI-generated content may be incorrect.">
            <a:extLst>
              <a:ext uri="{FF2B5EF4-FFF2-40B4-BE49-F238E27FC236}">
                <a16:creationId xmlns:a16="http://schemas.microsoft.com/office/drawing/2014/main" id="{DB6387A5-5AA4-EE3A-24D1-54E99EBB5C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8930" y="736431"/>
            <a:ext cx="1363255" cy="1994656"/>
          </a:xfrm>
          <a:prstGeom prst="rect">
            <a:avLst/>
          </a:prstGeom>
        </p:spPr>
      </p:pic>
      <p:sp>
        <p:nvSpPr>
          <p:cNvPr id="8" name="Title 7">
            <a:extLst>
              <a:ext uri="{FF2B5EF4-FFF2-40B4-BE49-F238E27FC236}">
                <a16:creationId xmlns:a16="http://schemas.microsoft.com/office/drawing/2014/main" id="{A218B4A1-3C98-4400-A0E9-E7749AABF1F3}"/>
              </a:ext>
            </a:extLst>
          </p:cNvPr>
          <p:cNvSpPr>
            <a:spLocks noGrp="1"/>
          </p:cNvSpPr>
          <p:nvPr>
            <p:ph type="title"/>
          </p:nvPr>
        </p:nvSpPr>
        <p:spPr>
          <a:xfrm>
            <a:off x="502920" y="569594"/>
            <a:ext cx="4069080" cy="390526"/>
          </a:xfrm>
        </p:spPr>
        <p:txBody>
          <a:bodyPr/>
          <a:lstStyle/>
          <a:p>
            <a:r>
              <a:rPr lang="en-US" dirty="0"/>
              <a:t>Running the test</a:t>
            </a:r>
            <a:endParaRPr lang="en-US" sz="2400" i="1" dirty="0"/>
          </a:p>
        </p:txBody>
      </p:sp>
      <p:sp>
        <p:nvSpPr>
          <p:cNvPr id="7" name="Slide Number Placeholder 6">
            <a:extLst>
              <a:ext uri="{FF2B5EF4-FFF2-40B4-BE49-F238E27FC236}">
                <a16:creationId xmlns:a16="http://schemas.microsoft.com/office/drawing/2014/main" id="{4C41A1FC-8DA3-4C7F-BEFE-6AF40C8682C6}"/>
              </a:ext>
            </a:extLst>
          </p:cNvPr>
          <p:cNvSpPr>
            <a:spLocks noGrp="1"/>
          </p:cNvSpPr>
          <p:nvPr>
            <p:ph type="sldNum" sz="quarter" idx="10"/>
          </p:nvPr>
        </p:nvSpPr>
        <p:spPr/>
        <p:txBody>
          <a:bodyPr/>
          <a:lstStyle/>
          <a:p>
            <a:pPr>
              <a:defRPr/>
            </a:pPr>
            <a:r>
              <a:rPr lang="en-IN" dirty="0"/>
              <a:t>|    </a:t>
            </a:r>
            <a:fld id="{7B2119CD-3B2D-4CEB-B404-D2E3F8CD6D69}" type="slidenum">
              <a:rPr lang="en-IN" smtClean="0"/>
              <a:pPr>
                <a:defRPr/>
              </a:pPr>
              <a:t>27</a:t>
            </a:fld>
            <a:endParaRPr lang="en-IN" dirty="0"/>
          </a:p>
        </p:txBody>
      </p:sp>
      <p:sp>
        <p:nvSpPr>
          <p:cNvPr id="3" name="Content Placeholder 2">
            <a:extLst>
              <a:ext uri="{FF2B5EF4-FFF2-40B4-BE49-F238E27FC236}">
                <a16:creationId xmlns:a16="http://schemas.microsoft.com/office/drawing/2014/main" id="{8047F29B-963E-4F89-A637-C485A710B023}"/>
              </a:ext>
            </a:extLst>
          </p:cNvPr>
          <p:cNvSpPr>
            <a:spLocks noGrp="1"/>
          </p:cNvSpPr>
          <p:nvPr>
            <p:ph type="body" sz="quarter" idx="11"/>
          </p:nvPr>
        </p:nvSpPr>
        <p:spPr>
          <a:xfrm>
            <a:off x="502920" y="1287167"/>
            <a:ext cx="4993208" cy="3397250"/>
          </a:xfrm>
        </p:spPr>
        <p:txBody>
          <a:bodyPr/>
          <a:lstStyle/>
          <a:p>
            <a:pPr defTabSz="385763">
              <a:spcBef>
                <a:spcPts val="254"/>
              </a:spcBef>
            </a:pPr>
            <a:r>
              <a:rPr lang="en-US" dirty="0">
                <a:latin typeface="+mn-lt"/>
              </a:rPr>
              <a:t>REMOVE THE CARTRIDGE FROM </a:t>
            </a:r>
            <a:br>
              <a:rPr lang="en-US" dirty="0">
                <a:latin typeface="+mn-lt"/>
              </a:rPr>
            </a:br>
            <a:r>
              <a:rPr lang="en-US" dirty="0">
                <a:latin typeface="+mn-lt"/>
              </a:rPr>
              <a:t>THE </a:t>
            </a:r>
            <a:r>
              <a:rPr lang="en-US" dirty="0"/>
              <a:t>CARTRIDGE POUCH </a:t>
            </a:r>
            <a:r>
              <a:rPr lang="en-US" dirty="0">
                <a:latin typeface="+mn-lt"/>
              </a:rPr>
              <a:t>- </a:t>
            </a:r>
            <a:r>
              <a:rPr lang="en-US" b="1" dirty="0">
                <a:solidFill>
                  <a:srgbClr val="00C8BD"/>
                </a:solidFill>
              </a:rPr>
              <a:t>ACTc</a:t>
            </a:r>
            <a:r>
              <a:rPr lang="en-US" dirty="0">
                <a:solidFill>
                  <a:srgbClr val="00C8BD"/>
                </a:solidFill>
                <a:latin typeface="+mn-lt"/>
              </a:rPr>
              <a:t> </a:t>
            </a:r>
          </a:p>
          <a:p>
            <a:pPr marL="285750" indent="-285750" defTabSz="385763">
              <a:spcBef>
                <a:spcPts val="254"/>
              </a:spcBef>
              <a:buFont typeface="Arial" panose="020B0604020202020204" pitchFamily="34" charset="0"/>
              <a:buChar char="•"/>
            </a:pPr>
            <a:r>
              <a:rPr lang="en-US" sz="1400" dirty="0">
                <a:solidFill>
                  <a:schemeClr val="tx1"/>
                </a:solidFill>
              </a:rPr>
              <a:t>Place the cartridge on a clean, flat, level, and </a:t>
            </a:r>
            <a:br>
              <a:rPr lang="en-US" sz="1400" dirty="0">
                <a:solidFill>
                  <a:schemeClr val="tx1"/>
                </a:solidFill>
              </a:rPr>
            </a:br>
            <a:r>
              <a:rPr lang="en-US" sz="1400" dirty="0">
                <a:solidFill>
                  <a:schemeClr val="tx1"/>
                </a:solidFill>
              </a:rPr>
              <a:t>vibration-free surface</a:t>
            </a:r>
          </a:p>
          <a:p>
            <a:pPr marL="285750" indent="-285750" defTabSz="385763">
              <a:spcBef>
                <a:spcPts val="254"/>
              </a:spcBef>
              <a:buFont typeface="Arial" panose="020B0604020202020204" pitchFamily="34" charset="0"/>
              <a:buChar char="•"/>
            </a:pPr>
            <a:r>
              <a:rPr lang="en-US" sz="1400" dirty="0">
                <a:solidFill>
                  <a:schemeClr val="tx1"/>
                </a:solidFill>
              </a:rPr>
              <a:t>Handle the cartridge by the sides</a:t>
            </a:r>
          </a:p>
        </p:txBody>
      </p:sp>
      <p:sp>
        <p:nvSpPr>
          <p:cNvPr id="6" name="TextBox 5">
            <a:extLst>
              <a:ext uri="{FF2B5EF4-FFF2-40B4-BE49-F238E27FC236}">
                <a16:creationId xmlns:a16="http://schemas.microsoft.com/office/drawing/2014/main" id="{55BE2989-F94F-F2F1-6F3E-0216385DA665}"/>
              </a:ext>
            </a:extLst>
          </p:cNvPr>
          <p:cNvSpPr txBox="1"/>
          <p:nvPr/>
        </p:nvSpPr>
        <p:spPr>
          <a:xfrm>
            <a:off x="855675" y="3150439"/>
            <a:ext cx="3777557" cy="1423467"/>
          </a:xfrm>
          <a:prstGeom prst="rect">
            <a:avLst/>
          </a:prstGeom>
          <a:noFill/>
        </p:spPr>
        <p:txBody>
          <a:bodyPr wrap="square" lIns="91440" tIns="45720" rIns="91440" bIns="45720" rtlCol="0" anchor="t">
            <a:spAutoFit/>
          </a:bodyPr>
          <a:lstStyle/>
          <a:p>
            <a:pPr defTabSz="514350"/>
            <a:r>
              <a:rPr lang="en-US" sz="1400" b="1" dirty="0">
                <a:solidFill>
                  <a:schemeClr val="tx2"/>
                </a:solidFill>
                <a:cs typeface="Calibri"/>
              </a:rPr>
              <a:t>PRECAUTIONS</a:t>
            </a:r>
            <a:endParaRPr lang="en-US" sz="1400" dirty="0">
              <a:solidFill>
                <a:schemeClr val="tx2"/>
              </a:solidFill>
              <a:cs typeface="Calibri"/>
            </a:endParaRPr>
          </a:p>
          <a:p>
            <a:pPr marL="128270" indent="-128270">
              <a:spcAft>
                <a:spcPts val="450"/>
              </a:spcAft>
              <a:buFont typeface="Arial" panose="020B0604020202020204" pitchFamily="34" charset="0"/>
              <a:buChar char="•"/>
            </a:pPr>
            <a:r>
              <a:rPr lang="en-US" sz="1000" b="1" dirty="0">
                <a:cs typeface="Calibri"/>
              </a:rPr>
              <a:t>DO NOT touch the sensors on the top of the cartridge.</a:t>
            </a:r>
            <a:endParaRPr lang="en-US" sz="1000" b="1" dirty="0">
              <a:ea typeface="Calibri"/>
              <a:cs typeface="Calibri"/>
            </a:endParaRPr>
          </a:p>
          <a:p>
            <a:pPr marL="128270" indent="-128270">
              <a:spcAft>
                <a:spcPts val="450"/>
              </a:spcAft>
              <a:buFont typeface="Arial" panose="020B0604020202020204" pitchFamily="34" charset="0"/>
              <a:buChar char="•"/>
            </a:pPr>
            <a:r>
              <a:rPr lang="en-US" sz="1000" b="1" dirty="0">
                <a:cs typeface="Calibri"/>
              </a:rPr>
              <a:t>DO NOT apply pressure to the central area of the label </a:t>
            </a:r>
            <a:br>
              <a:rPr lang="en-US" sz="1000" b="1" dirty="0">
                <a:cs typeface="Calibri" panose="020F0502020204030204" pitchFamily="34" charset="0"/>
              </a:rPr>
            </a:br>
            <a:r>
              <a:rPr lang="en-US" sz="1000" b="1" dirty="0">
                <a:cs typeface="Calibri"/>
              </a:rPr>
              <a:t>because the calibration fluid pack inside could burst prematurely. </a:t>
            </a:r>
            <a:endParaRPr lang="en-US" sz="1000" b="1" dirty="0">
              <a:ea typeface="Calibri"/>
              <a:cs typeface="Calibri"/>
            </a:endParaRPr>
          </a:p>
          <a:p>
            <a:pPr marL="128270" indent="-128270">
              <a:spcAft>
                <a:spcPts val="450"/>
              </a:spcAft>
              <a:buFont typeface="Arial" panose="020B0604020202020204" pitchFamily="34" charset="0"/>
              <a:buChar char="•"/>
            </a:pPr>
            <a:r>
              <a:rPr lang="en-US" sz="1000" b="1" dirty="0">
                <a:cs typeface="Calibri"/>
              </a:rPr>
              <a:t>DO NOT expose cartridges to temperatures above 30°C (86°F).</a:t>
            </a:r>
            <a:endParaRPr lang="en-US" sz="1000" b="1" dirty="0">
              <a:ea typeface="Calibri"/>
              <a:cs typeface="Calibri"/>
            </a:endParaRPr>
          </a:p>
          <a:p>
            <a:pPr marL="128270" indent="-128270">
              <a:spcAft>
                <a:spcPts val="450"/>
              </a:spcAft>
              <a:buFont typeface="Arial" panose="020B0604020202020204" pitchFamily="34" charset="0"/>
              <a:buChar char="•"/>
            </a:pPr>
            <a:r>
              <a:rPr lang="en-US" sz="1000" b="1" dirty="0">
                <a:cs typeface="Calibri"/>
              </a:rPr>
              <a:t>DO NOT place the cartridge and/or analyzer in an </a:t>
            </a:r>
            <a:br>
              <a:rPr lang="en-US" sz="1000" b="1" dirty="0">
                <a:cs typeface="Calibri" panose="020F0502020204030204" pitchFamily="34" charset="0"/>
              </a:rPr>
            </a:br>
            <a:r>
              <a:rPr lang="en-US" sz="1000" b="1" dirty="0">
                <a:cs typeface="Calibri"/>
              </a:rPr>
              <a:t>oxygen-enriched atmosphere.</a:t>
            </a:r>
            <a:endParaRPr lang="en-US" sz="1000" b="1" dirty="0">
              <a:ea typeface="Calibri"/>
              <a:cs typeface="Calibri"/>
            </a:endParaRPr>
          </a:p>
        </p:txBody>
      </p:sp>
      <p:cxnSp>
        <p:nvCxnSpPr>
          <p:cNvPr id="20" name="Straight Connector 19">
            <a:extLst>
              <a:ext uri="{FF2B5EF4-FFF2-40B4-BE49-F238E27FC236}">
                <a16:creationId xmlns:a16="http://schemas.microsoft.com/office/drawing/2014/main" id="{4C0E3067-B3E2-1E6D-ED85-3FF7F9B81495}"/>
              </a:ext>
            </a:extLst>
          </p:cNvPr>
          <p:cNvCxnSpPr>
            <a:cxnSpLocks/>
          </p:cNvCxnSpPr>
          <p:nvPr/>
        </p:nvCxnSpPr>
        <p:spPr>
          <a:xfrm>
            <a:off x="436912" y="2954539"/>
            <a:ext cx="4135088" cy="0"/>
          </a:xfrm>
          <a:prstGeom prst="line">
            <a:avLst/>
          </a:prstGeom>
          <a:ln w="15875"/>
        </p:spPr>
        <p:style>
          <a:lnRef idx="1">
            <a:schemeClr val="accent3"/>
          </a:lnRef>
          <a:fillRef idx="0">
            <a:schemeClr val="accent3"/>
          </a:fillRef>
          <a:effectRef idx="0">
            <a:schemeClr val="accent3"/>
          </a:effectRef>
          <a:fontRef idx="minor">
            <a:schemeClr val="tx1"/>
          </a:fontRef>
        </p:style>
      </p:cxnSp>
      <p:sp>
        <p:nvSpPr>
          <p:cNvPr id="31" name="Line 16">
            <a:extLst>
              <a:ext uri="{FF2B5EF4-FFF2-40B4-BE49-F238E27FC236}">
                <a16:creationId xmlns:a16="http://schemas.microsoft.com/office/drawing/2014/main" id="{2D6E83DC-6C83-B7CC-4F15-C47DF792A45A}"/>
              </a:ext>
            </a:extLst>
          </p:cNvPr>
          <p:cNvSpPr>
            <a:spLocks noChangeShapeType="1"/>
          </p:cNvSpPr>
          <p:nvPr/>
        </p:nvSpPr>
        <p:spPr bwMode="auto">
          <a:xfrm flipH="1" flipV="1">
            <a:off x="6380724" y="1033283"/>
            <a:ext cx="258947" cy="0"/>
          </a:xfrm>
          <a:prstGeom prst="line">
            <a:avLst/>
          </a:prstGeom>
          <a:noFill/>
          <a:ln w="28575">
            <a:solidFill>
              <a:srgbClr val="FF0000"/>
            </a:solidFill>
            <a:round/>
            <a:headEnd/>
            <a:tailEnd type="non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1013" dirty="0"/>
          </a:p>
        </p:txBody>
      </p:sp>
      <p:sp>
        <p:nvSpPr>
          <p:cNvPr id="32" name="Line 16">
            <a:extLst>
              <a:ext uri="{FF2B5EF4-FFF2-40B4-BE49-F238E27FC236}">
                <a16:creationId xmlns:a16="http://schemas.microsoft.com/office/drawing/2014/main" id="{71E91DDA-3550-4245-368F-F52BDB035390}"/>
              </a:ext>
            </a:extLst>
          </p:cNvPr>
          <p:cNvSpPr>
            <a:spLocks noChangeShapeType="1"/>
          </p:cNvSpPr>
          <p:nvPr/>
        </p:nvSpPr>
        <p:spPr bwMode="auto">
          <a:xfrm flipH="1" flipV="1">
            <a:off x="6182418" y="3303457"/>
            <a:ext cx="517894" cy="0"/>
          </a:xfrm>
          <a:prstGeom prst="line">
            <a:avLst/>
          </a:prstGeom>
          <a:noFill/>
          <a:ln w="28575">
            <a:solidFill>
              <a:srgbClr val="FF0000"/>
            </a:solidFill>
            <a:round/>
            <a:headEnd/>
            <a:tailEnd type="non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1013" dirty="0"/>
          </a:p>
        </p:txBody>
      </p:sp>
      <p:sp>
        <p:nvSpPr>
          <p:cNvPr id="34" name="Rectangle 33">
            <a:extLst>
              <a:ext uri="{FF2B5EF4-FFF2-40B4-BE49-F238E27FC236}">
                <a16:creationId xmlns:a16="http://schemas.microsoft.com/office/drawing/2014/main" id="{D711E500-7E32-3BD1-7200-8D765192064C}"/>
              </a:ext>
            </a:extLst>
          </p:cNvPr>
          <p:cNvSpPr/>
          <p:nvPr/>
        </p:nvSpPr>
        <p:spPr>
          <a:xfrm>
            <a:off x="5478876" y="917867"/>
            <a:ext cx="902593" cy="23083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217CFDF1-EE4A-2EFF-3F08-6CF0FD9E8FE4}"/>
              </a:ext>
            </a:extLst>
          </p:cNvPr>
          <p:cNvSpPr txBox="1"/>
          <p:nvPr/>
        </p:nvSpPr>
        <p:spPr>
          <a:xfrm>
            <a:off x="6580945" y="819180"/>
            <a:ext cx="1776231" cy="453907"/>
          </a:xfrm>
          <a:prstGeom prst="rect">
            <a:avLst/>
          </a:prstGeom>
          <a:noFill/>
        </p:spPr>
        <p:txBody>
          <a:bodyPr wrap="square" rtlCol="0">
            <a:spAutoFit/>
          </a:bodyPr>
          <a:lstStyle/>
          <a:p>
            <a:pPr>
              <a:lnSpc>
                <a:spcPts val="1400"/>
              </a:lnSpc>
            </a:pPr>
            <a:r>
              <a:rPr lang="en-US" sz="1400" b="1" dirty="0">
                <a:solidFill>
                  <a:schemeClr val="tx2"/>
                </a:solidFill>
                <a:latin typeface="Calibri" panose="020F0502020204030204" pitchFamily="34" charset="0"/>
              </a:rPr>
              <a:t>DO NOT </a:t>
            </a:r>
          </a:p>
          <a:p>
            <a:pPr>
              <a:lnSpc>
                <a:spcPts val="1400"/>
              </a:lnSpc>
            </a:pPr>
            <a:r>
              <a:rPr lang="en-US" sz="1400" b="1" dirty="0">
                <a:solidFill>
                  <a:schemeClr val="tx2"/>
                </a:solidFill>
                <a:latin typeface="Calibri" panose="020F0502020204030204" pitchFamily="34" charset="0"/>
              </a:rPr>
              <a:t>TOUCH THE SENSORS</a:t>
            </a:r>
          </a:p>
        </p:txBody>
      </p:sp>
      <p:sp>
        <p:nvSpPr>
          <p:cNvPr id="18" name="TextBox 17">
            <a:extLst>
              <a:ext uri="{FF2B5EF4-FFF2-40B4-BE49-F238E27FC236}">
                <a16:creationId xmlns:a16="http://schemas.microsoft.com/office/drawing/2014/main" id="{43556DCB-1775-2F86-8EE9-FA53C0601D67}"/>
              </a:ext>
            </a:extLst>
          </p:cNvPr>
          <p:cNvSpPr txBox="1"/>
          <p:nvPr/>
        </p:nvSpPr>
        <p:spPr>
          <a:xfrm>
            <a:off x="6629059" y="2989742"/>
            <a:ext cx="1899899" cy="633443"/>
          </a:xfrm>
          <a:prstGeom prst="rect">
            <a:avLst/>
          </a:prstGeom>
          <a:noFill/>
        </p:spPr>
        <p:txBody>
          <a:bodyPr wrap="square" rtlCol="0">
            <a:spAutoFit/>
          </a:bodyPr>
          <a:lstStyle/>
          <a:p>
            <a:pPr>
              <a:lnSpc>
                <a:spcPts val="1400"/>
              </a:lnSpc>
            </a:pPr>
            <a:r>
              <a:rPr lang="en-US" sz="1400" b="1" dirty="0">
                <a:solidFill>
                  <a:schemeClr val="tx2"/>
                </a:solidFill>
                <a:latin typeface="Calibri" panose="020F0502020204030204" pitchFamily="34" charset="0"/>
              </a:rPr>
              <a:t>DO NOT TOUCH THE CENTER OF THE CARTRIDGE</a:t>
            </a:r>
          </a:p>
        </p:txBody>
      </p:sp>
      <p:pic>
        <p:nvPicPr>
          <p:cNvPr id="4" name="Picture 3" descr="Icon&#10;&#10;Description automatically generated">
            <a:extLst>
              <a:ext uri="{FF2B5EF4-FFF2-40B4-BE49-F238E27FC236}">
                <a16:creationId xmlns:a16="http://schemas.microsoft.com/office/drawing/2014/main" id="{6EB2D075-7773-102C-5A26-3ECC1AE8AA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912" y="3230401"/>
            <a:ext cx="342207" cy="342207"/>
          </a:xfrm>
          <a:prstGeom prst="rect">
            <a:avLst/>
          </a:prstGeom>
        </p:spPr>
      </p:pic>
      <p:sp>
        <p:nvSpPr>
          <p:cNvPr id="35" name="Flowchart: Connector 34">
            <a:extLst>
              <a:ext uri="{FF2B5EF4-FFF2-40B4-BE49-F238E27FC236}">
                <a16:creationId xmlns:a16="http://schemas.microsoft.com/office/drawing/2014/main" id="{0B30F840-7C15-5F77-3B76-8CE4700A00BC}"/>
              </a:ext>
            </a:extLst>
          </p:cNvPr>
          <p:cNvSpPr/>
          <p:nvPr/>
        </p:nvSpPr>
        <p:spPr>
          <a:xfrm>
            <a:off x="5737567" y="3089636"/>
            <a:ext cx="432391" cy="427642"/>
          </a:xfrm>
          <a:prstGeom prst="flowChartConnector">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2337977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0B4B7-1187-CB1F-F93B-9AC0E1F9C3AD}"/>
            </a:ext>
          </a:extLst>
        </p:cNvPr>
        <p:cNvGrpSpPr/>
        <p:nvPr/>
      </p:nvGrpSpPr>
      <p:grpSpPr>
        <a:xfrm>
          <a:off x="0" y="0"/>
          <a:ext cx="0" cy="0"/>
          <a:chOff x="0" y="0"/>
          <a:chExt cx="0" cy="0"/>
        </a:xfrm>
      </p:grpSpPr>
      <p:pic>
        <p:nvPicPr>
          <p:cNvPr id="14" name="Picture 13" descr="A close-up of a cassette tape&#10;&#10;AI-generated content may be incorrect.">
            <a:extLst>
              <a:ext uri="{FF2B5EF4-FFF2-40B4-BE49-F238E27FC236}">
                <a16:creationId xmlns:a16="http://schemas.microsoft.com/office/drawing/2014/main" id="{A5B6614B-6077-B359-1760-B78503BA14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5974" y="2703458"/>
            <a:ext cx="1326758" cy="1937520"/>
          </a:xfrm>
          <a:prstGeom prst="rect">
            <a:avLst/>
          </a:prstGeom>
        </p:spPr>
      </p:pic>
      <p:pic>
        <p:nvPicPr>
          <p:cNvPr id="11" name="Picture 10" descr="A close-up of a cassette tape&#10;&#10;AI-generated content may be incorrect.">
            <a:extLst>
              <a:ext uri="{FF2B5EF4-FFF2-40B4-BE49-F238E27FC236}">
                <a16:creationId xmlns:a16="http://schemas.microsoft.com/office/drawing/2014/main" id="{FBAD2FAE-0383-AE2B-B838-1A285FB686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2292" y="820223"/>
            <a:ext cx="1326758" cy="1937520"/>
          </a:xfrm>
          <a:prstGeom prst="rect">
            <a:avLst/>
          </a:prstGeom>
        </p:spPr>
      </p:pic>
      <p:sp>
        <p:nvSpPr>
          <p:cNvPr id="8" name="Title 7">
            <a:extLst>
              <a:ext uri="{FF2B5EF4-FFF2-40B4-BE49-F238E27FC236}">
                <a16:creationId xmlns:a16="http://schemas.microsoft.com/office/drawing/2014/main" id="{1118974E-526D-F6D6-7496-D93A19C02526}"/>
              </a:ext>
            </a:extLst>
          </p:cNvPr>
          <p:cNvSpPr>
            <a:spLocks noGrp="1"/>
          </p:cNvSpPr>
          <p:nvPr>
            <p:ph type="title"/>
          </p:nvPr>
        </p:nvSpPr>
        <p:spPr>
          <a:xfrm>
            <a:off x="502920" y="569594"/>
            <a:ext cx="4069080" cy="390526"/>
          </a:xfrm>
        </p:spPr>
        <p:txBody>
          <a:bodyPr/>
          <a:lstStyle/>
          <a:p>
            <a:r>
              <a:rPr lang="en-US" dirty="0"/>
              <a:t>Running the test</a:t>
            </a:r>
            <a:endParaRPr lang="en-US" sz="2400" i="1" dirty="0"/>
          </a:p>
        </p:txBody>
      </p:sp>
      <p:sp>
        <p:nvSpPr>
          <p:cNvPr id="7" name="Slide Number Placeholder 6">
            <a:extLst>
              <a:ext uri="{FF2B5EF4-FFF2-40B4-BE49-F238E27FC236}">
                <a16:creationId xmlns:a16="http://schemas.microsoft.com/office/drawing/2014/main" id="{7F9AB136-C073-4139-15F4-B0D71140AD6C}"/>
              </a:ext>
            </a:extLst>
          </p:cNvPr>
          <p:cNvSpPr>
            <a:spLocks noGrp="1"/>
          </p:cNvSpPr>
          <p:nvPr>
            <p:ph type="sldNum" sz="quarter" idx="10"/>
          </p:nvPr>
        </p:nvSpPr>
        <p:spPr/>
        <p:txBody>
          <a:bodyPr/>
          <a:lstStyle/>
          <a:p>
            <a:pPr>
              <a:defRPr/>
            </a:pPr>
            <a:r>
              <a:rPr lang="en-IN" dirty="0"/>
              <a:t>|    </a:t>
            </a:r>
            <a:fld id="{7B2119CD-3B2D-4CEB-B404-D2E3F8CD6D69}" type="slidenum">
              <a:rPr lang="en-IN" smtClean="0"/>
              <a:pPr>
                <a:defRPr/>
              </a:pPr>
              <a:t>28</a:t>
            </a:fld>
            <a:endParaRPr lang="en-IN" dirty="0"/>
          </a:p>
        </p:txBody>
      </p:sp>
      <p:sp>
        <p:nvSpPr>
          <p:cNvPr id="3" name="Content Placeholder 2">
            <a:extLst>
              <a:ext uri="{FF2B5EF4-FFF2-40B4-BE49-F238E27FC236}">
                <a16:creationId xmlns:a16="http://schemas.microsoft.com/office/drawing/2014/main" id="{DEFC89B3-347A-9338-4320-35D221A3B0DA}"/>
              </a:ext>
            </a:extLst>
          </p:cNvPr>
          <p:cNvSpPr>
            <a:spLocks noGrp="1"/>
          </p:cNvSpPr>
          <p:nvPr>
            <p:ph type="body" sz="quarter" idx="11"/>
          </p:nvPr>
        </p:nvSpPr>
        <p:spPr>
          <a:xfrm>
            <a:off x="502920" y="1287167"/>
            <a:ext cx="5116197" cy="3397250"/>
          </a:xfrm>
        </p:spPr>
        <p:txBody>
          <a:bodyPr/>
          <a:lstStyle/>
          <a:p>
            <a:pPr defTabSz="385763">
              <a:spcBef>
                <a:spcPts val="254"/>
              </a:spcBef>
            </a:pPr>
            <a:r>
              <a:rPr lang="en-US" dirty="0">
                <a:latin typeface="+mn-lt"/>
              </a:rPr>
              <a:t>REMOVE THE CARTRIDGE FROM </a:t>
            </a:r>
            <a:br>
              <a:rPr lang="en-US" dirty="0">
                <a:latin typeface="+mn-lt"/>
              </a:rPr>
            </a:br>
            <a:r>
              <a:rPr lang="en-US" dirty="0">
                <a:latin typeface="+mn-lt"/>
              </a:rPr>
              <a:t>THE </a:t>
            </a:r>
            <a:r>
              <a:rPr lang="en-US" dirty="0"/>
              <a:t>CARTRIDGE POUCH </a:t>
            </a:r>
            <a:r>
              <a:rPr lang="en-US" dirty="0">
                <a:latin typeface="+mn-lt"/>
              </a:rPr>
              <a:t>- </a:t>
            </a:r>
            <a:r>
              <a:rPr lang="en-US" b="1" dirty="0">
                <a:solidFill>
                  <a:srgbClr val="FF9900"/>
                </a:solidFill>
                <a:latin typeface="+mn-lt"/>
              </a:rPr>
              <a:t>ACTk</a:t>
            </a:r>
          </a:p>
          <a:p>
            <a:pPr marL="285750" indent="-285750" defTabSz="385763">
              <a:spcBef>
                <a:spcPts val="254"/>
              </a:spcBef>
              <a:buFont typeface="Arial" panose="020B0604020202020204" pitchFamily="34" charset="0"/>
              <a:buChar char="•"/>
            </a:pPr>
            <a:r>
              <a:rPr lang="en-US" sz="1400" dirty="0">
                <a:solidFill>
                  <a:schemeClr val="tx1"/>
                </a:solidFill>
              </a:rPr>
              <a:t>Place the cartridge on a clean, flat, level, and </a:t>
            </a:r>
            <a:br>
              <a:rPr lang="en-US" sz="1400" dirty="0">
                <a:solidFill>
                  <a:schemeClr val="tx1"/>
                </a:solidFill>
              </a:rPr>
            </a:br>
            <a:r>
              <a:rPr lang="en-US" sz="1400" dirty="0">
                <a:solidFill>
                  <a:schemeClr val="tx1"/>
                </a:solidFill>
              </a:rPr>
              <a:t>vibration-free surface</a:t>
            </a:r>
          </a:p>
          <a:p>
            <a:pPr marL="285750" indent="-285750" defTabSz="385763">
              <a:spcBef>
                <a:spcPts val="254"/>
              </a:spcBef>
              <a:buFont typeface="Arial" panose="020B0604020202020204" pitchFamily="34" charset="0"/>
              <a:buChar char="•"/>
            </a:pPr>
            <a:r>
              <a:rPr lang="en-US" sz="1400" dirty="0">
                <a:solidFill>
                  <a:schemeClr val="tx1"/>
                </a:solidFill>
              </a:rPr>
              <a:t>Handle the cartridge by the sides</a:t>
            </a:r>
          </a:p>
        </p:txBody>
      </p:sp>
      <p:sp>
        <p:nvSpPr>
          <p:cNvPr id="6" name="TextBox 5">
            <a:extLst>
              <a:ext uri="{FF2B5EF4-FFF2-40B4-BE49-F238E27FC236}">
                <a16:creationId xmlns:a16="http://schemas.microsoft.com/office/drawing/2014/main" id="{AA6BF929-512D-CB47-2A4C-B95A8488AE2A}"/>
              </a:ext>
            </a:extLst>
          </p:cNvPr>
          <p:cNvSpPr txBox="1"/>
          <p:nvPr/>
        </p:nvSpPr>
        <p:spPr>
          <a:xfrm>
            <a:off x="871197" y="3089850"/>
            <a:ext cx="4233797" cy="1423467"/>
          </a:xfrm>
          <a:prstGeom prst="rect">
            <a:avLst/>
          </a:prstGeom>
          <a:noFill/>
        </p:spPr>
        <p:txBody>
          <a:bodyPr wrap="square" lIns="91440" tIns="45720" rIns="91440" bIns="45720" rtlCol="0" anchor="t">
            <a:spAutoFit/>
          </a:bodyPr>
          <a:lstStyle/>
          <a:p>
            <a:pPr defTabSz="514350"/>
            <a:r>
              <a:rPr lang="en-US" sz="1400" b="1" dirty="0">
                <a:solidFill>
                  <a:schemeClr val="tx2"/>
                </a:solidFill>
                <a:cs typeface="Calibri"/>
              </a:rPr>
              <a:t>PRECAUTIONS</a:t>
            </a:r>
            <a:endParaRPr lang="en-US" sz="1400" dirty="0">
              <a:solidFill>
                <a:schemeClr val="tx2"/>
              </a:solidFill>
              <a:cs typeface="Calibri"/>
            </a:endParaRPr>
          </a:p>
          <a:p>
            <a:pPr marL="128270" indent="-128270">
              <a:spcAft>
                <a:spcPts val="450"/>
              </a:spcAft>
              <a:buFont typeface="Arial" panose="020B0604020202020204" pitchFamily="34" charset="0"/>
              <a:buChar char="•"/>
            </a:pPr>
            <a:r>
              <a:rPr lang="en-US" sz="1000" b="1" dirty="0">
                <a:cs typeface="Calibri"/>
              </a:rPr>
              <a:t>DO NOT touch the sensors on the top of the cartridge.</a:t>
            </a:r>
            <a:endParaRPr lang="en-US" sz="1000" b="1" dirty="0">
              <a:ea typeface="Calibri"/>
              <a:cs typeface="Calibri"/>
            </a:endParaRPr>
          </a:p>
          <a:p>
            <a:pPr marL="128270" indent="-128270">
              <a:spcAft>
                <a:spcPts val="450"/>
              </a:spcAft>
              <a:buFont typeface="Arial" panose="020B0604020202020204" pitchFamily="34" charset="0"/>
              <a:buChar char="•"/>
            </a:pPr>
            <a:r>
              <a:rPr lang="en-US" sz="1000" b="1" dirty="0">
                <a:cs typeface="Calibri"/>
              </a:rPr>
              <a:t>DO NOT apply pressure to the central area of the label because the calibration fluid pack inside could burst prematurely. </a:t>
            </a:r>
            <a:endParaRPr lang="en-US" sz="1000" b="1" dirty="0">
              <a:ea typeface="Calibri"/>
              <a:cs typeface="Calibri"/>
            </a:endParaRPr>
          </a:p>
          <a:p>
            <a:pPr marL="128270" indent="-128270">
              <a:spcAft>
                <a:spcPts val="450"/>
              </a:spcAft>
              <a:buFont typeface="Arial" panose="020B0604020202020204" pitchFamily="34" charset="0"/>
              <a:buChar char="•"/>
            </a:pPr>
            <a:r>
              <a:rPr lang="en-US" sz="1000" b="1" dirty="0">
                <a:cs typeface="Calibri"/>
              </a:rPr>
              <a:t>DO NOT expose cartridges to temperatures above 30°C (86°F).</a:t>
            </a:r>
            <a:endParaRPr lang="en-US" sz="1000" b="1" dirty="0">
              <a:ea typeface="Calibri"/>
              <a:cs typeface="Calibri"/>
            </a:endParaRPr>
          </a:p>
          <a:p>
            <a:pPr marL="128270" indent="-128270">
              <a:spcAft>
                <a:spcPts val="450"/>
              </a:spcAft>
              <a:buFont typeface="Arial" panose="020B0604020202020204" pitchFamily="34" charset="0"/>
              <a:buChar char="•"/>
            </a:pPr>
            <a:r>
              <a:rPr lang="en-US" sz="1000" b="1" dirty="0">
                <a:cs typeface="Calibri"/>
              </a:rPr>
              <a:t>DO NOT place the cartridge and/or analyzer in an </a:t>
            </a:r>
            <a:br>
              <a:rPr lang="en-US" sz="1000" b="1" dirty="0">
                <a:cs typeface="Calibri" panose="020F0502020204030204" pitchFamily="34" charset="0"/>
              </a:rPr>
            </a:br>
            <a:r>
              <a:rPr lang="en-US" sz="1000" b="1" dirty="0">
                <a:cs typeface="Calibri"/>
              </a:rPr>
              <a:t>oxygen-enriched atmosphere.</a:t>
            </a:r>
            <a:endParaRPr lang="en-US" sz="1000" b="1" dirty="0">
              <a:ea typeface="Calibri"/>
              <a:cs typeface="Calibri"/>
            </a:endParaRPr>
          </a:p>
        </p:txBody>
      </p:sp>
      <p:cxnSp>
        <p:nvCxnSpPr>
          <p:cNvPr id="20" name="Straight Connector 19">
            <a:extLst>
              <a:ext uri="{FF2B5EF4-FFF2-40B4-BE49-F238E27FC236}">
                <a16:creationId xmlns:a16="http://schemas.microsoft.com/office/drawing/2014/main" id="{0D91B720-F3F1-A12B-D0F6-9CBDD181C5FB}"/>
              </a:ext>
            </a:extLst>
          </p:cNvPr>
          <p:cNvCxnSpPr>
            <a:cxnSpLocks/>
          </p:cNvCxnSpPr>
          <p:nvPr/>
        </p:nvCxnSpPr>
        <p:spPr>
          <a:xfrm>
            <a:off x="444667" y="2918438"/>
            <a:ext cx="4228273" cy="312"/>
          </a:xfrm>
          <a:prstGeom prst="line">
            <a:avLst/>
          </a:prstGeom>
          <a:ln w="15875"/>
        </p:spPr>
        <p:style>
          <a:lnRef idx="1">
            <a:schemeClr val="accent3"/>
          </a:lnRef>
          <a:fillRef idx="0">
            <a:schemeClr val="accent3"/>
          </a:fillRef>
          <a:effectRef idx="0">
            <a:schemeClr val="accent3"/>
          </a:effectRef>
          <a:fontRef idx="minor">
            <a:schemeClr val="tx1"/>
          </a:fontRef>
        </p:style>
      </p:cxnSp>
      <p:graphicFrame>
        <p:nvGraphicFramePr>
          <p:cNvPr id="9" name="Content Placeholder 5">
            <a:extLst>
              <a:ext uri="{FF2B5EF4-FFF2-40B4-BE49-F238E27FC236}">
                <a16:creationId xmlns:a16="http://schemas.microsoft.com/office/drawing/2014/main" id="{BE65BDA4-FE7A-2908-4396-A72B0DE659A9}"/>
              </a:ext>
            </a:extLst>
          </p:cNvPr>
          <p:cNvGraphicFramePr>
            <a:graphicFrameLocks/>
          </p:cNvGraphicFramePr>
          <p:nvPr/>
        </p:nvGraphicFramePr>
        <p:xfrm>
          <a:off x="6218121" y="122353"/>
          <a:ext cx="3063240" cy="8921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1" name="Line 16">
            <a:extLst>
              <a:ext uri="{FF2B5EF4-FFF2-40B4-BE49-F238E27FC236}">
                <a16:creationId xmlns:a16="http://schemas.microsoft.com/office/drawing/2014/main" id="{222C7A43-FEF1-352E-515B-8FD1DF9C6F22}"/>
              </a:ext>
            </a:extLst>
          </p:cNvPr>
          <p:cNvSpPr>
            <a:spLocks noChangeShapeType="1"/>
          </p:cNvSpPr>
          <p:nvPr/>
        </p:nvSpPr>
        <p:spPr bwMode="auto">
          <a:xfrm flipH="1" flipV="1">
            <a:off x="6351397" y="1110473"/>
            <a:ext cx="258947" cy="0"/>
          </a:xfrm>
          <a:prstGeom prst="line">
            <a:avLst/>
          </a:prstGeom>
          <a:noFill/>
          <a:ln w="28575">
            <a:solidFill>
              <a:srgbClr val="FF0000"/>
            </a:solidFill>
            <a:round/>
            <a:headEnd/>
            <a:tailEnd type="non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1013" dirty="0"/>
          </a:p>
        </p:txBody>
      </p:sp>
      <p:sp>
        <p:nvSpPr>
          <p:cNvPr id="32" name="Line 16">
            <a:extLst>
              <a:ext uri="{FF2B5EF4-FFF2-40B4-BE49-F238E27FC236}">
                <a16:creationId xmlns:a16="http://schemas.microsoft.com/office/drawing/2014/main" id="{233E95A6-5D5E-A69A-6F82-87729B6B61F5}"/>
              </a:ext>
            </a:extLst>
          </p:cNvPr>
          <p:cNvSpPr>
            <a:spLocks noChangeShapeType="1"/>
          </p:cNvSpPr>
          <p:nvPr/>
        </p:nvSpPr>
        <p:spPr bwMode="auto">
          <a:xfrm flipH="1" flipV="1">
            <a:off x="6153091" y="3380647"/>
            <a:ext cx="517894" cy="0"/>
          </a:xfrm>
          <a:prstGeom prst="line">
            <a:avLst/>
          </a:prstGeom>
          <a:noFill/>
          <a:ln w="28575">
            <a:solidFill>
              <a:srgbClr val="FF0000"/>
            </a:solidFill>
            <a:round/>
            <a:headEnd/>
            <a:tailEnd type="non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1013" dirty="0"/>
          </a:p>
        </p:txBody>
      </p:sp>
      <p:sp>
        <p:nvSpPr>
          <p:cNvPr id="34" name="Rectangle 33">
            <a:extLst>
              <a:ext uri="{FF2B5EF4-FFF2-40B4-BE49-F238E27FC236}">
                <a16:creationId xmlns:a16="http://schemas.microsoft.com/office/drawing/2014/main" id="{1A892298-7BD9-7345-8873-B5BF6541CC28}"/>
              </a:ext>
            </a:extLst>
          </p:cNvPr>
          <p:cNvSpPr/>
          <p:nvPr/>
        </p:nvSpPr>
        <p:spPr>
          <a:xfrm>
            <a:off x="5449549" y="995057"/>
            <a:ext cx="902593" cy="23083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lowchart: Connector 34">
            <a:extLst>
              <a:ext uri="{FF2B5EF4-FFF2-40B4-BE49-F238E27FC236}">
                <a16:creationId xmlns:a16="http://schemas.microsoft.com/office/drawing/2014/main" id="{C3EF87B5-78C7-538E-0875-CBAAE8BC7549}"/>
              </a:ext>
            </a:extLst>
          </p:cNvPr>
          <p:cNvSpPr/>
          <p:nvPr/>
        </p:nvSpPr>
        <p:spPr>
          <a:xfrm>
            <a:off x="5708240" y="3166826"/>
            <a:ext cx="432391" cy="427642"/>
          </a:xfrm>
          <a:prstGeom prst="flowChartConnector">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Icon&#10;&#10;Description automatically generated">
            <a:extLst>
              <a:ext uri="{FF2B5EF4-FFF2-40B4-BE49-F238E27FC236}">
                <a16:creationId xmlns:a16="http://schemas.microsoft.com/office/drawing/2014/main" id="{89285DFC-288A-D40B-34AF-2C3A5FF29E9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2434" y="3169812"/>
            <a:ext cx="342207" cy="342207"/>
          </a:xfrm>
          <a:prstGeom prst="rect">
            <a:avLst/>
          </a:prstGeom>
        </p:spPr>
      </p:pic>
      <p:sp>
        <p:nvSpPr>
          <p:cNvPr id="2" name="TextBox 1">
            <a:extLst>
              <a:ext uri="{FF2B5EF4-FFF2-40B4-BE49-F238E27FC236}">
                <a16:creationId xmlns:a16="http://schemas.microsoft.com/office/drawing/2014/main" id="{536E8B1F-757E-443A-A435-BC833F0A97FB}"/>
              </a:ext>
            </a:extLst>
          </p:cNvPr>
          <p:cNvSpPr txBox="1"/>
          <p:nvPr/>
        </p:nvSpPr>
        <p:spPr>
          <a:xfrm>
            <a:off x="6551618" y="896370"/>
            <a:ext cx="1776231" cy="453907"/>
          </a:xfrm>
          <a:prstGeom prst="rect">
            <a:avLst/>
          </a:prstGeom>
          <a:noFill/>
        </p:spPr>
        <p:txBody>
          <a:bodyPr wrap="square" rtlCol="0">
            <a:spAutoFit/>
          </a:bodyPr>
          <a:lstStyle/>
          <a:p>
            <a:pPr>
              <a:lnSpc>
                <a:spcPts val="1400"/>
              </a:lnSpc>
            </a:pPr>
            <a:r>
              <a:rPr lang="en-US" sz="1400" b="1" dirty="0">
                <a:solidFill>
                  <a:schemeClr val="tx2"/>
                </a:solidFill>
                <a:latin typeface="Calibri" panose="020F0502020204030204" pitchFamily="34" charset="0"/>
              </a:rPr>
              <a:t>DO NOT </a:t>
            </a:r>
          </a:p>
          <a:p>
            <a:pPr>
              <a:lnSpc>
                <a:spcPts val="1400"/>
              </a:lnSpc>
            </a:pPr>
            <a:r>
              <a:rPr lang="en-US" sz="1400" b="1" dirty="0">
                <a:solidFill>
                  <a:schemeClr val="tx2"/>
                </a:solidFill>
                <a:latin typeface="Calibri" panose="020F0502020204030204" pitchFamily="34" charset="0"/>
              </a:rPr>
              <a:t>TOUCH THE SENSORS</a:t>
            </a:r>
          </a:p>
        </p:txBody>
      </p:sp>
      <p:sp>
        <p:nvSpPr>
          <p:cNvPr id="5" name="TextBox 4">
            <a:extLst>
              <a:ext uri="{FF2B5EF4-FFF2-40B4-BE49-F238E27FC236}">
                <a16:creationId xmlns:a16="http://schemas.microsoft.com/office/drawing/2014/main" id="{839DA97C-D242-209F-B773-6D80674C4DC2}"/>
              </a:ext>
            </a:extLst>
          </p:cNvPr>
          <p:cNvSpPr txBox="1"/>
          <p:nvPr/>
        </p:nvSpPr>
        <p:spPr>
          <a:xfrm>
            <a:off x="6599732" y="3066932"/>
            <a:ext cx="1899899" cy="633443"/>
          </a:xfrm>
          <a:prstGeom prst="rect">
            <a:avLst/>
          </a:prstGeom>
          <a:noFill/>
        </p:spPr>
        <p:txBody>
          <a:bodyPr wrap="square" rtlCol="0">
            <a:spAutoFit/>
          </a:bodyPr>
          <a:lstStyle/>
          <a:p>
            <a:pPr>
              <a:lnSpc>
                <a:spcPts val="1400"/>
              </a:lnSpc>
            </a:pPr>
            <a:r>
              <a:rPr lang="en-US" sz="1400" b="1" dirty="0">
                <a:solidFill>
                  <a:schemeClr val="tx2"/>
                </a:solidFill>
                <a:latin typeface="Calibri" panose="020F0502020204030204" pitchFamily="34" charset="0"/>
              </a:rPr>
              <a:t>DO NOT TOUCH THE CENTER OF THE CARTRIDGE</a:t>
            </a:r>
          </a:p>
        </p:txBody>
      </p:sp>
    </p:spTree>
    <p:custDataLst>
      <p:tags r:id="rId1"/>
    </p:custDataLst>
    <p:extLst>
      <p:ext uri="{BB962C8B-B14F-4D97-AF65-F5344CB8AC3E}">
        <p14:creationId xmlns:p14="http://schemas.microsoft.com/office/powerpoint/2010/main" val="13078538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2BC53-7883-9FD9-7230-7D4BEC9CF78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96213EA-1D2B-AF73-E26B-8065A309D68F}"/>
              </a:ext>
            </a:extLst>
          </p:cNvPr>
          <p:cNvPicPr>
            <a:picLocks noChangeAspect="1"/>
          </p:cNvPicPr>
          <p:nvPr/>
        </p:nvPicPr>
        <p:blipFill rotWithShape="1">
          <a:blip r:embed="rId3"/>
          <a:srcRect t="1961" r="1961"/>
          <a:stretch/>
        </p:blipFill>
        <p:spPr>
          <a:xfrm>
            <a:off x="6371751" y="1287167"/>
            <a:ext cx="1795307" cy="1522083"/>
          </a:xfrm>
          <a:prstGeom prst="rect">
            <a:avLst/>
          </a:prstGeom>
          <a:ln>
            <a:solidFill>
              <a:schemeClr val="bg2">
                <a:lumMod val="75000"/>
              </a:schemeClr>
            </a:solidFill>
          </a:ln>
        </p:spPr>
      </p:pic>
      <p:sp>
        <p:nvSpPr>
          <p:cNvPr id="8" name="Title 7">
            <a:extLst>
              <a:ext uri="{FF2B5EF4-FFF2-40B4-BE49-F238E27FC236}">
                <a16:creationId xmlns:a16="http://schemas.microsoft.com/office/drawing/2014/main" id="{74F3BA22-0ED1-DFA5-E8F1-93E22068E3C1}"/>
              </a:ext>
            </a:extLst>
          </p:cNvPr>
          <p:cNvSpPr>
            <a:spLocks noGrp="1"/>
          </p:cNvSpPr>
          <p:nvPr>
            <p:ph type="title"/>
          </p:nvPr>
        </p:nvSpPr>
        <p:spPr/>
        <p:txBody>
          <a:bodyPr/>
          <a:lstStyle/>
          <a:p>
            <a:r>
              <a:rPr lang="en-US" dirty="0"/>
              <a:t>Running the test </a:t>
            </a:r>
            <a:r>
              <a:rPr lang="en-US" sz="1400" dirty="0"/>
              <a:t>– cont’d</a:t>
            </a:r>
          </a:p>
        </p:txBody>
      </p:sp>
      <p:sp>
        <p:nvSpPr>
          <p:cNvPr id="7" name="Slide Number Placeholder 6">
            <a:extLst>
              <a:ext uri="{FF2B5EF4-FFF2-40B4-BE49-F238E27FC236}">
                <a16:creationId xmlns:a16="http://schemas.microsoft.com/office/drawing/2014/main" id="{3A221100-3F32-B1F9-CB57-A7FB39A690B7}"/>
              </a:ext>
            </a:extLst>
          </p:cNvPr>
          <p:cNvSpPr>
            <a:spLocks noGrp="1"/>
          </p:cNvSpPr>
          <p:nvPr>
            <p:ph type="sldNum" sz="quarter" idx="10"/>
          </p:nvPr>
        </p:nvSpPr>
        <p:spPr/>
        <p:txBody>
          <a:bodyPr/>
          <a:lstStyle/>
          <a:p>
            <a:pPr>
              <a:defRPr/>
            </a:pPr>
            <a:r>
              <a:rPr lang="en-IN" dirty="0"/>
              <a:t>|    </a:t>
            </a:r>
            <a:fld id="{7B2119CD-3B2D-4CEB-B404-D2E3F8CD6D69}" type="slidenum">
              <a:rPr lang="en-IN" smtClean="0"/>
              <a:pPr>
                <a:defRPr/>
              </a:pPr>
              <a:t>29</a:t>
            </a:fld>
            <a:endParaRPr lang="en-IN" dirty="0"/>
          </a:p>
        </p:txBody>
      </p:sp>
      <p:sp>
        <p:nvSpPr>
          <p:cNvPr id="3" name="Content Placeholder 2">
            <a:extLst>
              <a:ext uri="{FF2B5EF4-FFF2-40B4-BE49-F238E27FC236}">
                <a16:creationId xmlns:a16="http://schemas.microsoft.com/office/drawing/2014/main" id="{EB57739A-D598-C887-1DF4-3DD70C90B65D}"/>
              </a:ext>
            </a:extLst>
          </p:cNvPr>
          <p:cNvSpPr>
            <a:spLocks noGrp="1"/>
          </p:cNvSpPr>
          <p:nvPr>
            <p:ph type="body" sz="quarter" idx="11"/>
          </p:nvPr>
        </p:nvSpPr>
        <p:spPr>
          <a:xfrm>
            <a:off x="502920" y="1287167"/>
            <a:ext cx="5684520" cy="3397250"/>
          </a:xfrm>
        </p:spPr>
        <p:txBody>
          <a:bodyPr/>
          <a:lstStyle/>
          <a:p>
            <a:pPr defTabSz="385763">
              <a:spcBef>
                <a:spcPts val="254"/>
              </a:spcBef>
            </a:pPr>
            <a:r>
              <a:rPr lang="en-US" dirty="0">
                <a:latin typeface="+mn-lt"/>
              </a:rPr>
              <a:t>FRESH WHOLE BLOOD: INDWELLING LINE</a:t>
            </a:r>
          </a:p>
          <a:p>
            <a:pPr marL="285750" indent="-285750" defTabSz="385763">
              <a:spcBef>
                <a:spcPts val="254"/>
              </a:spcBef>
              <a:buFont typeface="Arial" panose="020B0604020202020204" pitchFamily="34" charset="0"/>
              <a:buChar char="•"/>
            </a:pPr>
            <a:r>
              <a:rPr lang="en-US" sz="1400" dirty="0">
                <a:solidFill>
                  <a:schemeClr val="tx1"/>
                </a:solidFill>
              </a:rPr>
              <a:t>Fluid drip through the line must be discontinued. The line should be flushed with </a:t>
            </a:r>
            <a:r>
              <a:rPr lang="en-US" sz="1400" b="1" dirty="0">
                <a:solidFill>
                  <a:schemeClr val="tx1"/>
                </a:solidFill>
              </a:rPr>
              <a:t>5 mL of saline </a:t>
            </a:r>
            <a:r>
              <a:rPr lang="en-US" sz="1400" dirty="0">
                <a:solidFill>
                  <a:schemeClr val="tx1"/>
                </a:solidFill>
              </a:rPr>
              <a:t>and the </a:t>
            </a:r>
            <a:r>
              <a:rPr lang="en-US" sz="1400" b="1" dirty="0">
                <a:solidFill>
                  <a:schemeClr val="tx1"/>
                </a:solidFill>
              </a:rPr>
              <a:t>first 5 mL of blood </a:t>
            </a:r>
            <a:r>
              <a:rPr lang="en-US" sz="1400" dirty="0">
                <a:solidFill>
                  <a:schemeClr val="tx1"/>
                </a:solidFill>
              </a:rPr>
              <a:t>or </a:t>
            </a:r>
            <a:r>
              <a:rPr lang="en-US" sz="1400" b="1" dirty="0">
                <a:solidFill>
                  <a:schemeClr val="tx1"/>
                </a:solidFill>
              </a:rPr>
              <a:t>six dead space volumes should be discarded</a:t>
            </a:r>
          </a:p>
          <a:p>
            <a:pPr marL="285750" indent="-285750" defTabSz="385763">
              <a:spcBef>
                <a:spcPts val="254"/>
              </a:spcBef>
              <a:buFont typeface="Arial" panose="020B0604020202020204" pitchFamily="34" charset="0"/>
              <a:buChar char="•"/>
            </a:pPr>
            <a:r>
              <a:rPr lang="en-US" sz="1400" dirty="0">
                <a:solidFill>
                  <a:schemeClr val="tx1"/>
                </a:solidFill>
              </a:rPr>
              <a:t>Withdraw the sample for testing into a fresh </a:t>
            </a:r>
            <a:r>
              <a:rPr lang="en-US" sz="1400" b="1" dirty="0">
                <a:solidFill>
                  <a:schemeClr val="tx1"/>
                </a:solidFill>
              </a:rPr>
              <a:t>plastic</a:t>
            </a:r>
            <a:r>
              <a:rPr lang="en-US" sz="1400" dirty="0">
                <a:solidFill>
                  <a:schemeClr val="tx1"/>
                </a:solidFill>
              </a:rPr>
              <a:t> syringe</a:t>
            </a:r>
          </a:p>
          <a:p>
            <a:pPr marL="285750" indent="-285750" defTabSz="385763">
              <a:spcBef>
                <a:spcPts val="254"/>
              </a:spcBef>
              <a:buFont typeface="Arial" panose="020B0604020202020204" pitchFamily="34" charset="0"/>
              <a:buChar char="•"/>
            </a:pPr>
            <a:r>
              <a:rPr lang="en-US" sz="1400" dirty="0">
                <a:solidFill>
                  <a:schemeClr val="tx1"/>
                </a:solidFill>
              </a:rPr>
              <a:t>The collection syringe </a:t>
            </a:r>
            <a:r>
              <a:rPr lang="en-US" sz="1400" b="1" dirty="0">
                <a:solidFill>
                  <a:schemeClr val="tx1"/>
                </a:solidFill>
              </a:rPr>
              <a:t>cannot contain anticoagulants </a:t>
            </a:r>
            <a:r>
              <a:rPr lang="en-US" sz="1400" dirty="0">
                <a:solidFill>
                  <a:schemeClr val="tx1"/>
                </a:solidFill>
              </a:rPr>
              <a:t>such as heparin, EDTA, oxalate, or citrate</a:t>
            </a:r>
          </a:p>
          <a:p>
            <a:pPr marL="285750" indent="-285750" defTabSz="385763">
              <a:spcBef>
                <a:spcPts val="254"/>
              </a:spcBef>
              <a:buFont typeface="Arial" panose="020B0604020202020204" pitchFamily="34" charset="0"/>
              <a:buChar char="•"/>
            </a:pPr>
            <a:r>
              <a:rPr lang="en-US" sz="1400" b="1" dirty="0">
                <a:solidFill>
                  <a:schemeClr val="tx1"/>
                </a:solidFill>
              </a:rPr>
              <a:t>Dispense sample immediately into the sample well </a:t>
            </a:r>
            <a:r>
              <a:rPr lang="en-US" sz="1400" dirty="0">
                <a:solidFill>
                  <a:schemeClr val="tx1"/>
                </a:solidFill>
              </a:rPr>
              <a:t>of a cartridge</a:t>
            </a:r>
          </a:p>
        </p:txBody>
      </p:sp>
      <p:sp>
        <p:nvSpPr>
          <p:cNvPr id="6" name="TextBox 5">
            <a:extLst>
              <a:ext uri="{FF2B5EF4-FFF2-40B4-BE49-F238E27FC236}">
                <a16:creationId xmlns:a16="http://schemas.microsoft.com/office/drawing/2014/main" id="{668CAB77-EFFA-E1ED-D0A9-50B3B7085222}"/>
              </a:ext>
            </a:extLst>
          </p:cNvPr>
          <p:cNvSpPr txBox="1"/>
          <p:nvPr/>
        </p:nvSpPr>
        <p:spPr>
          <a:xfrm>
            <a:off x="788774" y="3676224"/>
            <a:ext cx="4843099" cy="897682"/>
          </a:xfrm>
          <a:prstGeom prst="rect">
            <a:avLst/>
          </a:prstGeom>
          <a:noFill/>
        </p:spPr>
        <p:txBody>
          <a:bodyPr wrap="square" rtlCol="0">
            <a:spAutoFit/>
          </a:bodyPr>
          <a:lstStyle/>
          <a:p>
            <a:pPr>
              <a:spcAft>
                <a:spcPts val="450"/>
              </a:spcAft>
            </a:pPr>
            <a:r>
              <a:rPr lang="en-US" sz="1400" b="1" dirty="0">
                <a:solidFill>
                  <a:schemeClr val="tx2"/>
                </a:solidFill>
                <a:cs typeface="Calibri" panose="020F0502020204030204" pitchFamily="34" charset="0"/>
              </a:rPr>
              <a:t>PRECAUTIONS</a:t>
            </a:r>
            <a:endParaRPr lang="en-US" sz="1000" dirty="0">
              <a:solidFill>
                <a:schemeClr val="tx2"/>
              </a:solidFill>
            </a:endParaRPr>
          </a:p>
          <a:p>
            <a:pPr marL="128588" indent="-128588">
              <a:spcAft>
                <a:spcPts val="450"/>
              </a:spcAft>
              <a:buFont typeface="Arial" panose="020B0604020202020204" pitchFamily="34" charset="0"/>
              <a:buChar char="•"/>
            </a:pPr>
            <a:r>
              <a:rPr lang="en-US" sz="1000" b="1" dirty="0">
                <a:cs typeface="Calibri" panose="020F0502020204030204" pitchFamily="34" charset="0"/>
              </a:rPr>
              <a:t>Cautions should be used when handling materials that may contain transmissible infectious agents.</a:t>
            </a:r>
          </a:p>
          <a:p>
            <a:pPr marL="128588" indent="-128588">
              <a:spcAft>
                <a:spcPts val="450"/>
              </a:spcAft>
              <a:buFont typeface="Arial" panose="020B0604020202020204" pitchFamily="34" charset="0"/>
              <a:buChar char="•"/>
            </a:pPr>
            <a:r>
              <a:rPr lang="en-US" sz="1000" b="1" dirty="0">
                <a:cs typeface="Calibri" panose="020F0502020204030204" pitchFamily="34" charset="0"/>
              </a:rPr>
              <a:t>Fill evacuated tube per manufacturer’s recommendations.</a:t>
            </a:r>
          </a:p>
        </p:txBody>
      </p:sp>
      <p:cxnSp>
        <p:nvCxnSpPr>
          <p:cNvPr id="13" name="Straight Connector 12">
            <a:extLst>
              <a:ext uri="{FF2B5EF4-FFF2-40B4-BE49-F238E27FC236}">
                <a16:creationId xmlns:a16="http://schemas.microsoft.com/office/drawing/2014/main" id="{E79A5DB6-8C3C-7E18-38EA-6FC4E0385B0A}"/>
              </a:ext>
            </a:extLst>
          </p:cNvPr>
          <p:cNvCxnSpPr>
            <a:cxnSpLocks/>
          </p:cNvCxnSpPr>
          <p:nvPr/>
        </p:nvCxnSpPr>
        <p:spPr>
          <a:xfrm>
            <a:off x="502920" y="3576004"/>
            <a:ext cx="5394606" cy="0"/>
          </a:xfrm>
          <a:prstGeom prst="line">
            <a:avLst/>
          </a:prstGeom>
          <a:ln w="15875"/>
        </p:spPr>
        <p:style>
          <a:lnRef idx="1">
            <a:schemeClr val="accent3"/>
          </a:lnRef>
          <a:fillRef idx="0">
            <a:schemeClr val="accent3"/>
          </a:fillRef>
          <a:effectRef idx="0">
            <a:schemeClr val="accent3"/>
          </a:effectRef>
          <a:fontRef idx="minor">
            <a:schemeClr val="tx1"/>
          </a:fontRef>
        </p:style>
      </p:cxnSp>
      <p:pic>
        <p:nvPicPr>
          <p:cNvPr id="4" name="Picture 3" descr="Icon&#10;&#10;Description automatically generated">
            <a:extLst>
              <a:ext uri="{FF2B5EF4-FFF2-40B4-BE49-F238E27FC236}">
                <a16:creationId xmlns:a16="http://schemas.microsoft.com/office/drawing/2014/main" id="{E34AB2BA-9F4A-0701-61F7-2DAA6EB7B6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100" y="3756186"/>
            <a:ext cx="342207" cy="342207"/>
          </a:xfrm>
          <a:prstGeom prst="rect">
            <a:avLst/>
          </a:prstGeom>
        </p:spPr>
      </p:pic>
      <p:pic>
        <p:nvPicPr>
          <p:cNvPr id="11" name="Picture 10" descr="A group of syringes with black liquid&#10;&#10;AI-generated content may be incorrect.">
            <a:extLst>
              <a:ext uri="{FF2B5EF4-FFF2-40B4-BE49-F238E27FC236}">
                <a16:creationId xmlns:a16="http://schemas.microsoft.com/office/drawing/2014/main" id="{1FF55B08-3897-6C93-2D9C-3B76455EC35B}"/>
              </a:ext>
            </a:extLst>
          </p:cNvPr>
          <p:cNvPicPr>
            <a:picLocks noChangeAspect="1"/>
          </p:cNvPicPr>
          <p:nvPr/>
        </p:nvPicPr>
        <p:blipFill>
          <a:blip r:embed="rId5" cstate="print">
            <a:extLst>
              <a:ext uri="{28A0092B-C50C-407E-A947-70E740481C1C}">
                <a14:useLocalDpi xmlns:a14="http://schemas.microsoft.com/office/drawing/2010/main" val="0"/>
              </a:ext>
            </a:extLst>
          </a:blip>
          <a:srcRect t="7529" b="14196"/>
          <a:stretch/>
        </p:blipFill>
        <p:spPr>
          <a:xfrm>
            <a:off x="6371751" y="2904344"/>
            <a:ext cx="1797589" cy="1524017"/>
          </a:xfrm>
          <a:prstGeom prst="rect">
            <a:avLst/>
          </a:prstGeom>
          <a:solidFill>
            <a:schemeClr val="accent3">
              <a:lumMod val="20000"/>
              <a:lumOff val="80000"/>
              <a:alpha val="28000"/>
            </a:schemeClr>
          </a:solidFill>
          <a:ln>
            <a:solidFill>
              <a:schemeClr val="bg1">
                <a:lumMod val="75000"/>
              </a:schemeClr>
            </a:solidFill>
          </a:ln>
        </p:spPr>
      </p:pic>
    </p:spTree>
    <p:custDataLst>
      <p:tags r:id="rId1"/>
    </p:custDataLst>
    <p:extLst>
      <p:ext uri="{BB962C8B-B14F-4D97-AF65-F5344CB8AC3E}">
        <p14:creationId xmlns:p14="http://schemas.microsoft.com/office/powerpoint/2010/main" val="4154609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up of a cassette tape&#10;&#10;AI-generated content may be incorrect.">
            <a:extLst>
              <a:ext uri="{FF2B5EF4-FFF2-40B4-BE49-F238E27FC236}">
                <a16:creationId xmlns:a16="http://schemas.microsoft.com/office/drawing/2014/main" id="{F07C25C3-377B-E0CE-B58A-DDFAE27759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4111" y="1355715"/>
            <a:ext cx="1484334" cy="2171815"/>
          </a:xfrm>
          <a:prstGeom prst="rect">
            <a:avLst/>
          </a:prstGeom>
        </p:spPr>
      </p:pic>
      <p:pic>
        <p:nvPicPr>
          <p:cNvPr id="7" name="Picture 6" descr="A close-up of a cassette tape&#10;&#10;AI-generated content may be incorrect.">
            <a:extLst>
              <a:ext uri="{FF2B5EF4-FFF2-40B4-BE49-F238E27FC236}">
                <a16:creationId xmlns:a16="http://schemas.microsoft.com/office/drawing/2014/main" id="{D63080C4-CF39-30B6-0A54-74F7E5DC69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8112" y="1332429"/>
            <a:ext cx="1484334" cy="2171815"/>
          </a:xfrm>
          <a:prstGeom prst="rect">
            <a:avLst/>
          </a:prstGeom>
        </p:spPr>
      </p:pic>
      <p:sp>
        <p:nvSpPr>
          <p:cNvPr id="3" name="object 3"/>
          <p:cNvSpPr txBox="1"/>
          <p:nvPr/>
        </p:nvSpPr>
        <p:spPr>
          <a:xfrm>
            <a:off x="548071" y="152774"/>
            <a:ext cx="6966096" cy="212238"/>
          </a:xfrm>
          <a:prstGeom prst="rect">
            <a:avLst/>
          </a:prstGeom>
        </p:spPr>
        <p:txBody>
          <a:bodyPr vert="horz" wrap="square" lIns="0" tIns="12065" rIns="0" bIns="0" rtlCol="0">
            <a:spAutoFit/>
          </a:bodyPr>
          <a:lstStyle/>
          <a:p>
            <a:pPr marL="12700">
              <a:lnSpc>
                <a:spcPct val="100000"/>
              </a:lnSpc>
              <a:spcBef>
                <a:spcPts val="95"/>
              </a:spcBef>
            </a:pPr>
            <a:r>
              <a:rPr lang="en-US" sz="1300" dirty="0">
                <a:solidFill>
                  <a:srgbClr val="004F70"/>
                </a:solidFill>
                <a:latin typeface="Calibri"/>
                <a:cs typeface="Calibri"/>
              </a:rPr>
              <a:t>PERFORMING A PATIENT TEST |</a:t>
            </a:r>
            <a:r>
              <a:rPr sz="1300" spc="355" dirty="0">
                <a:solidFill>
                  <a:srgbClr val="004F70"/>
                </a:solidFill>
                <a:latin typeface="Calibri"/>
                <a:cs typeface="Calibri"/>
              </a:rPr>
              <a:t> </a:t>
            </a:r>
            <a:r>
              <a:rPr lang="en-US" sz="1300" spc="120" dirty="0">
                <a:solidFill>
                  <a:srgbClr val="004F70"/>
                </a:solidFill>
                <a:latin typeface="Calibri"/>
                <a:cs typeface="Calibri"/>
              </a:rPr>
              <a:t>i-STAT ACTc / ACTk CARTRIDGE</a:t>
            </a:r>
            <a:endParaRPr lang="en-US" sz="1300" spc="75" dirty="0">
              <a:solidFill>
                <a:srgbClr val="004F70"/>
              </a:solidFill>
              <a:latin typeface="Calibri"/>
              <a:cs typeface="Calibri"/>
            </a:endParaRPr>
          </a:p>
        </p:txBody>
      </p:sp>
      <p:sp>
        <p:nvSpPr>
          <p:cNvPr id="8" name="object 8"/>
          <p:cNvSpPr txBox="1"/>
          <p:nvPr/>
        </p:nvSpPr>
        <p:spPr>
          <a:xfrm>
            <a:off x="482600" y="1216046"/>
            <a:ext cx="3039110" cy="299720"/>
          </a:xfrm>
          <a:prstGeom prst="rect">
            <a:avLst/>
          </a:prstGeom>
        </p:spPr>
        <p:txBody>
          <a:bodyPr vert="horz" wrap="square" lIns="0" tIns="12700" rIns="0" bIns="0" rtlCol="0">
            <a:spAutoFit/>
          </a:bodyPr>
          <a:lstStyle/>
          <a:p>
            <a:pPr marL="12700">
              <a:lnSpc>
                <a:spcPct val="100000"/>
              </a:lnSpc>
              <a:spcBef>
                <a:spcPts val="100"/>
              </a:spcBef>
            </a:pPr>
            <a:r>
              <a:rPr sz="1800" spc="-20" dirty="0">
                <a:solidFill>
                  <a:srgbClr val="009CDE"/>
                </a:solidFill>
                <a:latin typeface="Calibri"/>
                <a:cs typeface="Calibri"/>
              </a:rPr>
              <a:t>UNDERSTAND</a:t>
            </a:r>
            <a:r>
              <a:rPr sz="1800" spc="-35" dirty="0">
                <a:solidFill>
                  <a:srgbClr val="009CDE"/>
                </a:solidFill>
                <a:latin typeface="Calibri"/>
                <a:cs typeface="Calibri"/>
              </a:rPr>
              <a:t> </a:t>
            </a:r>
            <a:r>
              <a:rPr sz="1800" dirty="0">
                <a:solidFill>
                  <a:srgbClr val="009CDE"/>
                </a:solidFill>
                <a:latin typeface="Calibri"/>
                <a:cs typeface="Calibri"/>
              </a:rPr>
              <a:t>THE</a:t>
            </a:r>
            <a:r>
              <a:rPr sz="1800" spc="-30" dirty="0">
                <a:solidFill>
                  <a:srgbClr val="009CDE"/>
                </a:solidFill>
                <a:latin typeface="Calibri"/>
                <a:cs typeface="Calibri"/>
              </a:rPr>
              <a:t> </a:t>
            </a:r>
            <a:r>
              <a:rPr sz="1800" spc="-10" dirty="0">
                <a:solidFill>
                  <a:srgbClr val="009CDE"/>
                </a:solidFill>
                <a:latin typeface="Calibri"/>
                <a:cs typeface="Calibri"/>
              </a:rPr>
              <a:t>FOLLOWING:</a:t>
            </a:r>
            <a:endParaRPr sz="1800" dirty="0">
              <a:latin typeface="Calibri"/>
              <a:cs typeface="Calibri"/>
            </a:endParaRPr>
          </a:p>
        </p:txBody>
      </p:sp>
      <p:sp>
        <p:nvSpPr>
          <p:cNvPr id="10" name="object 10"/>
          <p:cNvSpPr txBox="1">
            <a:spLocks noGrp="1"/>
          </p:cNvSpPr>
          <p:nvPr>
            <p:ph type="title"/>
          </p:nvPr>
        </p:nvSpPr>
        <p:spPr>
          <a:xfrm>
            <a:off x="518424" y="431876"/>
            <a:ext cx="8138160" cy="413575"/>
          </a:xfrm>
          <a:prstGeom prst="rect">
            <a:avLst/>
          </a:prstGeom>
        </p:spPr>
        <p:txBody>
          <a:bodyPr vert="horz" wrap="square" lIns="0" tIns="13335" rIns="0" bIns="0" rtlCol="0">
            <a:spAutoFit/>
          </a:bodyPr>
          <a:lstStyle/>
          <a:p>
            <a:pPr marL="12700">
              <a:lnSpc>
                <a:spcPct val="100000"/>
              </a:lnSpc>
              <a:spcBef>
                <a:spcPts val="105"/>
              </a:spcBef>
            </a:pPr>
            <a:r>
              <a:rPr dirty="0"/>
              <a:t>Learning</a:t>
            </a:r>
            <a:r>
              <a:rPr spc="-55" dirty="0"/>
              <a:t> </a:t>
            </a:r>
            <a:r>
              <a:rPr lang="en-US" spc="-10" dirty="0"/>
              <a:t>o</a:t>
            </a:r>
            <a:r>
              <a:rPr spc="-10" dirty="0"/>
              <a:t>bjectives</a:t>
            </a:r>
          </a:p>
        </p:txBody>
      </p:sp>
      <p:grpSp>
        <p:nvGrpSpPr>
          <p:cNvPr id="2" name="Group 1">
            <a:extLst>
              <a:ext uri="{FF2B5EF4-FFF2-40B4-BE49-F238E27FC236}">
                <a16:creationId xmlns:a16="http://schemas.microsoft.com/office/drawing/2014/main" id="{11A82254-03F9-06FC-B253-0CCF6F7ADB9F}"/>
              </a:ext>
            </a:extLst>
          </p:cNvPr>
          <p:cNvGrpSpPr/>
          <p:nvPr/>
        </p:nvGrpSpPr>
        <p:grpSpPr>
          <a:xfrm>
            <a:off x="519329" y="1645206"/>
            <a:ext cx="3244706" cy="349097"/>
            <a:chOff x="4066256" y="1629210"/>
            <a:chExt cx="3251849" cy="477091"/>
          </a:xfrm>
        </p:grpSpPr>
        <p:sp>
          <p:nvSpPr>
            <p:cNvPr id="9" name="object 15">
              <a:extLst>
                <a:ext uri="{FF2B5EF4-FFF2-40B4-BE49-F238E27FC236}">
                  <a16:creationId xmlns:a16="http://schemas.microsoft.com/office/drawing/2014/main" id="{DA8362BB-601A-1291-896C-959F1DFE3DD4}"/>
                </a:ext>
              </a:extLst>
            </p:cNvPr>
            <p:cNvSpPr/>
            <p:nvPr/>
          </p:nvSpPr>
          <p:spPr>
            <a:xfrm>
              <a:off x="4066256" y="1635131"/>
              <a:ext cx="1190592" cy="471170"/>
            </a:xfrm>
            <a:custGeom>
              <a:avLst/>
              <a:gdLst/>
              <a:ahLst/>
              <a:cxnLst/>
              <a:rect l="l" t="t" r="r" b="b"/>
              <a:pathLst>
                <a:path w="1178560" h="471169">
                  <a:moveTo>
                    <a:pt x="942594" y="0"/>
                  </a:moveTo>
                  <a:lnTo>
                    <a:pt x="0" y="0"/>
                  </a:lnTo>
                  <a:lnTo>
                    <a:pt x="0" y="470916"/>
                  </a:lnTo>
                  <a:lnTo>
                    <a:pt x="942594" y="470916"/>
                  </a:lnTo>
                  <a:lnTo>
                    <a:pt x="1178052" y="235458"/>
                  </a:lnTo>
                  <a:lnTo>
                    <a:pt x="942594" y="0"/>
                  </a:lnTo>
                  <a:close/>
                </a:path>
              </a:pathLst>
            </a:custGeom>
            <a:solidFill>
              <a:schemeClr val="accent2"/>
            </a:solidFill>
          </p:spPr>
          <p:txBody>
            <a:bodyPr wrap="square" lIns="0" tIns="0" rIns="0" bIns="0" rtlCol="0"/>
            <a:lstStyle/>
            <a:p>
              <a:endParaRPr dirty="0"/>
            </a:p>
          </p:txBody>
        </p:sp>
        <p:sp>
          <p:nvSpPr>
            <p:cNvPr id="22" name="object 16">
              <a:extLst>
                <a:ext uri="{FF2B5EF4-FFF2-40B4-BE49-F238E27FC236}">
                  <a16:creationId xmlns:a16="http://schemas.microsoft.com/office/drawing/2014/main" id="{BB40DFEE-2F7C-5F93-CE64-4B91444E604D}"/>
                </a:ext>
              </a:extLst>
            </p:cNvPr>
            <p:cNvSpPr txBox="1"/>
            <p:nvPr/>
          </p:nvSpPr>
          <p:spPr>
            <a:xfrm>
              <a:off x="4152407" y="1673714"/>
              <a:ext cx="781477" cy="361983"/>
            </a:xfrm>
            <a:prstGeom prst="rect">
              <a:avLst/>
            </a:prstGeom>
          </p:spPr>
          <p:txBody>
            <a:bodyPr vert="horz" wrap="square" lIns="0" tIns="12700" rIns="0" bIns="0" rtlCol="0">
              <a:spAutoFit/>
            </a:bodyPr>
            <a:lstStyle/>
            <a:p>
              <a:pPr marL="12700">
                <a:lnSpc>
                  <a:spcPts val="1100"/>
                </a:lnSpc>
                <a:spcBef>
                  <a:spcPts val="100"/>
                </a:spcBef>
              </a:pPr>
              <a:r>
                <a:rPr lang="en-US" sz="1100" b="1" cap="all" spc="-10" dirty="0">
                  <a:solidFill>
                    <a:schemeClr val="bg1"/>
                  </a:solidFill>
                  <a:latin typeface="Calibri"/>
                  <a:cs typeface="Calibri"/>
                </a:rPr>
                <a:t>CARTRIDGE OVERVIEW</a:t>
              </a:r>
              <a:endParaRPr sz="1100" cap="all" dirty="0">
                <a:solidFill>
                  <a:schemeClr val="bg1"/>
                </a:solidFill>
                <a:latin typeface="Calibri"/>
                <a:cs typeface="Calibri"/>
              </a:endParaRPr>
            </a:p>
          </p:txBody>
        </p:sp>
        <p:sp>
          <p:nvSpPr>
            <p:cNvPr id="23" name="object 17">
              <a:extLst>
                <a:ext uri="{FF2B5EF4-FFF2-40B4-BE49-F238E27FC236}">
                  <a16:creationId xmlns:a16="http://schemas.microsoft.com/office/drawing/2014/main" id="{56307AED-7AB8-6A75-03C1-C621E11F47E8}"/>
                </a:ext>
              </a:extLst>
            </p:cNvPr>
            <p:cNvSpPr/>
            <p:nvPr/>
          </p:nvSpPr>
          <p:spPr>
            <a:xfrm>
              <a:off x="5112060" y="1629210"/>
              <a:ext cx="1178560" cy="471170"/>
            </a:xfrm>
            <a:custGeom>
              <a:avLst/>
              <a:gdLst/>
              <a:ahLst/>
              <a:cxnLst/>
              <a:rect l="l" t="t" r="r" b="b"/>
              <a:pathLst>
                <a:path w="1178560" h="471169">
                  <a:moveTo>
                    <a:pt x="942594" y="0"/>
                  </a:moveTo>
                  <a:lnTo>
                    <a:pt x="0" y="0"/>
                  </a:lnTo>
                  <a:lnTo>
                    <a:pt x="235458" y="235458"/>
                  </a:lnTo>
                  <a:lnTo>
                    <a:pt x="0" y="470916"/>
                  </a:lnTo>
                  <a:lnTo>
                    <a:pt x="942594" y="470916"/>
                  </a:lnTo>
                  <a:lnTo>
                    <a:pt x="1178052" y="235458"/>
                  </a:lnTo>
                  <a:lnTo>
                    <a:pt x="942594" y="0"/>
                  </a:lnTo>
                  <a:close/>
                </a:path>
              </a:pathLst>
            </a:custGeom>
            <a:solidFill>
              <a:srgbClr val="27C6DF"/>
            </a:solidFill>
          </p:spPr>
          <p:txBody>
            <a:bodyPr wrap="square" lIns="0" tIns="0" rIns="0" bIns="0" rtlCol="0"/>
            <a:lstStyle/>
            <a:p>
              <a:endParaRPr dirty="0"/>
            </a:p>
          </p:txBody>
        </p:sp>
        <p:sp>
          <p:nvSpPr>
            <p:cNvPr id="24" name="object 19">
              <a:extLst>
                <a:ext uri="{FF2B5EF4-FFF2-40B4-BE49-F238E27FC236}">
                  <a16:creationId xmlns:a16="http://schemas.microsoft.com/office/drawing/2014/main" id="{C37B957B-7DE0-2DDB-F627-148FF5DA43FB}"/>
                </a:ext>
              </a:extLst>
            </p:cNvPr>
            <p:cNvSpPr/>
            <p:nvPr/>
          </p:nvSpPr>
          <p:spPr>
            <a:xfrm>
              <a:off x="6139545" y="1629210"/>
              <a:ext cx="1178560" cy="471170"/>
            </a:xfrm>
            <a:custGeom>
              <a:avLst/>
              <a:gdLst/>
              <a:ahLst/>
              <a:cxnLst/>
              <a:rect l="l" t="t" r="r" b="b"/>
              <a:pathLst>
                <a:path w="1178560" h="471170">
                  <a:moveTo>
                    <a:pt x="942594" y="0"/>
                  </a:moveTo>
                  <a:lnTo>
                    <a:pt x="0" y="0"/>
                  </a:lnTo>
                  <a:lnTo>
                    <a:pt x="235458" y="235458"/>
                  </a:lnTo>
                  <a:lnTo>
                    <a:pt x="0" y="470916"/>
                  </a:lnTo>
                  <a:lnTo>
                    <a:pt x="942594" y="470916"/>
                  </a:lnTo>
                  <a:lnTo>
                    <a:pt x="1178052" y="235458"/>
                  </a:lnTo>
                  <a:lnTo>
                    <a:pt x="942594" y="0"/>
                  </a:lnTo>
                  <a:close/>
                </a:path>
              </a:pathLst>
            </a:custGeom>
            <a:solidFill>
              <a:schemeClr val="accent3"/>
            </a:solidFill>
          </p:spPr>
          <p:txBody>
            <a:bodyPr wrap="square" lIns="0" tIns="0" rIns="0" bIns="0" rtlCol="0"/>
            <a:lstStyle/>
            <a:p>
              <a:endParaRPr dirty="0"/>
            </a:p>
          </p:txBody>
        </p:sp>
        <p:sp>
          <p:nvSpPr>
            <p:cNvPr id="26" name="object 18">
              <a:extLst>
                <a:ext uri="{FF2B5EF4-FFF2-40B4-BE49-F238E27FC236}">
                  <a16:creationId xmlns:a16="http://schemas.microsoft.com/office/drawing/2014/main" id="{41E8457B-AC4C-9140-A39E-22B63BE4A251}"/>
                </a:ext>
              </a:extLst>
            </p:cNvPr>
            <p:cNvSpPr txBox="1"/>
            <p:nvPr/>
          </p:nvSpPr>
          <p:spPr>
            <a:xfrm>
              <a:off x="5341818" y="1637752"/>
              <a:ext cx="926767" cy="385433"/>
            </a:xfrm>
            <a:prstGeom prst="rect">
              <a:avLst/>
            </a:prstGeom>
          </p:spPr>
          <p:txBody>
            <a:bodyPr vert="horz" wrap="square" lIns="0" tIns="31750" rIns="0" bIns="0" rtlCol="0">
              <a:spAutoFit/>
            </a:bodyPr>
            <a:lstStyle/>
            <a:p>
              <a:pPr marL="78105" marR="5080" indent="-66040">
                <a:lnSpc>
                  <a:spcPts val="1100"/>
                </a:lnSpc>
                <a:spcBef>
                  <a:spcPts val="250"/>
                </a:spcBef>
              </a:pPr>
              <a:r>
                <a:rPr lang="en-US" sz="1100" b="1" spc="-10" dirty="0">
                  <a:solidFill>
                    <a:schemeClr val="bg1"/>
                  </a:solidFill>
                  <a:latin typeface="Calibri"/>
                  <a:cs typeface="Calibri"/>
                </a:rPr>
                <a:t>  RUNNING </a:t>
              </a:r>
              <a:br>
                <a:rPr lang="en-US" sz="1100" b="1" spc="-10" dirty="0">
                  <a:solidFill>
                    <a:schemeClr val="bg1"/>
                  </a:solidFill>
                  <a:latin typeface="Calibri"/>
                  <a:cs typeface="Calibri"/>
                </a:rPr>
              </a:br>
              <a:r>
                <a:rPr lang="en-US" sz="1100" b="1" spc="-10" dirty="0">
                  <a:solidFill>
                    <a:schemeClr val="bg1"/>
                  </a:solidFill>
                  <a:latin typeface="Calibri"/>
                  <a:cs typeface="Calibri"/>
                </a:rPr>
                <a:t>A TEST</a:t>
              </a:r>
              <a:endParaRPr lang="en-US" sz="1100" dirty="0">
                <a:solidFill>
                  <a:schemeClr val="bg1"/>
                </a:solidFill>
                <a:latin typeface="Calibri"/>
                <a:cs typeface="Calibri"/>
              </a:endParaRPr>
            </a:p>
          </p:txBody>
        </p:sp>
      </p:grpSp>
      <p:pic>
        <p:nvPicPr>
          <p:cNvPr id="29" name="Picture 28" descr="Blue letters on a black background&#10;&#10;Description automatically generated">
            <a:extLst>
              <a:ext uri="{FF2B5EF4-FFF2-40B4-BE49-F238E27FC236}">
                <a16:creationId xmlns:a16="http://schemas.microsoft.com/office/drawing/2014/main" id="{44A52F9B-E85E-2703-6599-BAB63BDC3D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7498" y="3397883"/>
            <a:ext cx="1392948" cy="455212"/>
          </a:xfrm>
          <a:prstGeom prst="rect">
            <a:avLst/>
          </a:prstGeom>
        </p:spPr>
      </p:pic>
      <p:sp>
        <p:nvSpPr>
          <p:cNvPr id="14" name="object 20">
            <a:extLst>
              <a:ext uri="{FF2B5EF4-FFF2-40B4-BE49-F238E27FC236}">
                <a16:creationId xmlns:a16="http://schemas.microsoft.com/office/drawing/2014/main" id="{EAB4E6FD-1A3A-7251-E6D6-40EE0257C85D}"/>
              </a:ext>
            </a:extLst>
          </p:cNvPr>
          <p:cNvSpPr txBox="1"/>
          <p:nvPr/>
        </p:nvSpPr>
        <p:spPr>
          <a:xfrm>
            <a:off x="2750813" y="1677770"/>
            <a:ext cx="887737" cy="296941"/>
          </a:xfrm>
          <a:prstGeom prst="rect">
            <a:avLst/>
          </a:prstGeom>
        </p:spPr>
        <p:txBody>
          <a:bodyPr vert="horz" wrap="square" lIns="0" tIns="12700" rIns="0" bIns="0" rtlCol="0">
            <a:spAutoFit/>
          </a:bodyPr>
          <a:lstStyle/>
          <a:p>
            <a:pPr marL="12700" algn="ctr">
              <a:lnSpc>
                <a:spcPts val="1100"/>
              </a:lnSpc>
              <a:spcBef>
                <a:spcPts val="100"/>
              </a:spcBef>
            </a:pPr>
            <a:r>
              <a:rPr lang="en-US" sz="1100" b="1" dirty="0">
                <a:solidFill>
                  <a:schemeClr val="bg1"/>
                </a:solidFill>
                <a:cs typeface="Calibri"/>
              </a:rPr>
              <a:t>AVOIDING</a:t>
            </a:r>
            <a:br>
              <a:rPr lang="en-US" sz="1100" b="1" dirty="0">
                <a:solidFill>
                  <a:schemeClr val="bg1"/>
                </a:solidFill>
                <a:cs typeface="Calibri"/>
              </a:rPr>
            </a:br>
            <a:r>
              <a:rPr lang="en-US" sz="1100" b="1" dirty="0">
                <a:solidFill>
                  <a:schemeClr val="bg1"/>
                </a:solidFill>
                <a:cs typeface="Calibri"/>
              </a:rPr>
              <a:t>ERRORS</a:t>
            </a:r>
            <a:endParaRPr lang="en-US" sz="1100" dirty="0">
              <a:solidFill>
                <a:schemeClr val="bg1"/>
              </a:solidFill>
              <a:cs typeface="Calibri"/>
            </a:endParaRPr>
          </a:p>
        </p:txBody>
      </p:sp>
      <p:sp>
        <p:nvSpPr>
          <p:cNvPr id="15" name="object 4">
            <a:extLst>
              <a:ext uri="{FF2B5EF4-FFF2-40B4-BE49-F238E27FC236}">
                <a16:creationId xmlns:a16="http://schemas.microsoft.com/office/drawing/2014/main" id="{17EFDA38-8283-38C8-BB2E-5F372858B843}"/>
              </a:ext>
            </a:extLst>
          </p:cNvPr>
          <p:cNvSpPr txBox="1"/>
          <p:nvPr/>
        </p:nvSpPr>
        <p:spPr>
          <a:xfrm>
            <a:off x="1410849" y="2504878"/>
            <a:ext cx="4258542" cy="196849"/>
          </a:xfrm>
          <a:prstGeom prst="rect">
            <a:avLst/>
          </a:prstGeom>
        </p:spPr>
        <p:txBody>
          <a:bodyPr vert="horz" wrap="square" lIns="0" tIns="12065" rIns="0" bIns="0" rtlCol="0">
            <a:spAutoFit/>
          </a:bodyPr>
          <a:lstStyle/>
          <a:p>
            <a:pPr marL="12700">
              <a:lnSpc>
                <a:spcPct val="100000"/>
              </a:lnSpc>
              <a:spcBef>
                <a:spcPts val="95"/>
              </a:spcBef>
              <a:tabLst>
                <a:tab pos="184150" algn="l"/>
              </a:tabLst>
            </a:pPr>
            <a:r>
              <a:rPr lang="en-US" sz="1200" dirty="0">
                <a:latin typeface="Georgia"/>
                <a:cs typeface="Georgia"/>
              </a:rPr>
              <a:t>Describe the basic</a:t>
            </a:r>
            <a:r>
              <a:rPr lang="en-US" sz="1200" i="1" dirty="0">
                <a:latin typeface="Georgia"/>
                <a:cs typeface="Georgia"/>
              </a:rPr>
              <a:t> i-STAT </a:t>
            </a:r>
            <a:r>
              <a:rPr lang="en-US" sz="1200" dirty="0">
                <a:latin typeface="Georgia"/>
                <a:cs typeface="Georgia"/>
              </a:rPr>
              <a:t>cartridge handling</a:t>
            </a:r>
            <a:endParaRPr lang="en-US" sz="1200" i="1" dirty="0">
              <a:latin typeface="Georgia"/>
              <a:cs typeface="Georgia"/>
            </a:endParaRPr>
          </a:p>
        </p:txBody>
      </p:sp>
      <p:sp>
        <p:nvSpPr>
          <p:cNvPr id="16" name="object 5">
            <a:extLst>
              <a:ext uri="{FF2B5EF4-FFF2-40B4-BE49-F238E27FC236}">
                <a16:creationId xmlns:a16="http://schemas.microsoft.com/office/drawing/2014/main" id="{5671CFB1-1466-7F39-89BD-EAE956EB757F}"/>
              </a:ext>
            </a:extLst>
          </p:cNvPr>
          <p:cNvSpPr txBox="1"/>
          <p:nvPr/>
        </p:nvSpPr>
        <p:spPr>
          <a:xfrm>
            <a:off x="1406766" y="3020300"/>
            <a:ext cx="4229888" cy="196849"/>
          </a:xfrm>
          <a:prstGeom prst="rect">
            <a:avLst/>
          </a:prstGeom>
        </p:spPr>
        <p:txBody>
          <a:bodyPr vert="horz" wrap="square" lIns="0" tIns="12065" rIns="0" bIns="0" rtlCol="0">
            <a:spAutoFit/>
          </a:bodyPr>
          <a:lstStyle/>
          <a:p>
            <a:pPr marL="12700">
              <a:lnSpc>
                <a:spcPct val="100000"/>
              </a:lnSpc>
              <a:spcBef>
                <a:spcPts val="95"/>
              </a:spcBef>
              <a:tabLst>
                <a:tab pos="184150" algn="l"/>
              </a:tabLst>
            </a:pPr>
            <a:r>
              <a:rPr lang="en-US" sz="1200" dirty="0">
                <a:latin typeface="Georgia"/>
                <a:cs typeface="Georgia"/>
              </a:rPr>
              <a:t>Describe the steps of running an </a:t>
            </a:r>
            <a:r>
              <a:rPr lang="en-US" sz="1200" i="1" dirty="0">
                <a:latin typeface="Georgia"/>
                <a:cs typeface="Georgia"/>
              </a:rPr>
              <a:t>i-STAT</a:t>
            </a:r>
            <a:r>
              <a:rPr lang="en-US" sz="1200" dirty="0">
                <a:latin typeface="Georgia"/>
                <a:cs typeface="Georgia"/>
              </a:rPr>
              <a:t> test</a:t>
            </a:r>
          </a:p>
        </p:txBody>
      </p:sp>
      <p:sp>
        <p:nvSpPr>
          <p:cNvPr id="18" name="object 6">
            <a:extLst>
              <a:ext uri="{FF2B5EF4-FFF2-40B4-BE49-F238E27FC236}">
                <a16:creationId xmlns:a16="http://schemas.microsoft.com/office/drawing/2014/main" id="{C88FA1A1-59E4-E5A2-21AF-9559E5B11425}"/>
              </a:ext>
            </a:extLst>
          </p:cNvPr>
          <p:cNvSpPr txBox="1"/>
          <p:nvPr/>
        </p:nvSpPr>
        <p:spPr>
          <a:xfrm>
            <a:off x="1439503" y="3527065"/>
            <a:ext cx="4258542" cy="196849"/>
          </a:xfrm>
          <a:prstGeom prst="rect">
            <a:avLst/>
          </a:prstGeom>
        </p:spPr>
        <p:txBody>
          <a:bodyPr vert="horz" wrap="square" lIns="0" tIns="12065" rIns="0" bIns="0" rtlCol="0">
            <a:spAutoFit/>
          </a:bodyPr>
          <a:lstStyle/>
          <a:p>
            <a:pPr marL="12700">
              <a:lnSpc>
                <a:spcPct val="100000"/>
              </a:lnSpc>
              <a:spcBef>
                <a:spcPts val="95"/>
              </a:spcBef>
              <a:tabLst>
                <a:tab pos="184150" algn="l"/>
              </a:tabLst>
            </a:pPr>
            <a:r>
              <a:rPr lang="en-US" sz="1200" dirty="0">
                <a:latin typeface="Georgia"/>
                <a:cs typeface="Georgia"/>
              </a:rPr>
              <a:t>Troubleshooting and factors affecting samples prior to analysis</a:t>
            </a:r>
          </a:p>
        </p:txBody>
      </p:sp>
      <p:sp>
        <p:nvSpPr>
          <p:cNvPr id="20" name="object 12">
            <a:extLst>
              <a:ext uri="{FF2B5EF4-FFF2-40B4-BE49-F238E27FC236}">
                <a16:creationId xmlns:a16="http://schemas.microsoft.com/office/drawing/2014/main" id="{076A2611-B0FC-FDD5-3CCE-25F8C65817F1}"/>
              </a:ext>
            </a:extLst>
          </p:cNvPr>
          <p:cNvSpPr/>
          <p:nvPr/>
        </p:nvSpPr>
        <p:spPr>
          <a:xfrm flipV="1">
            <a:off x="559769" y="2722834"/>
            <a:ext cx="3412528" cy="110867"/>
          </a:xfrm>
          <a:custGeom>
            <a:avLst/>
            <a:gdLst/>
            <a:ahLst/>
            <a:cxnLst/>
            <a:rect l="l" t="t" r="r" b="b"/>
            <a:pathLst>
              <a:path w="5086350">
                <a:moveTo>
                  <a:pt x="0" y="0"/>
                </a:moveTo>
                <a:lnTo>
                  <a:pt x="5086350" y="0"/>
                </a:lnTo>
              </a:path>
            </a:pathLst>
          </a:custGeom>
          <a:ln w="9525">
            <a:solidFill>
              <a:srgbClr val="009BDE"/>
            </a:solidFill>
          </a:ln>
        </p:spPr>
        <p:txBody>
          <a:bodyPr wrap="square" lIns="0" tIns="0" rIns="0" bIns="0" rtlCol="0"/>
          <a:lstStyle/>
          <a:p>
            <a:endParaRPr/>
          </a:p>
        </p:txBody>
      </p:sp>
      <p:sp>
        <p:nvSpPr>
          <p:cNvPr id="21" name="object 13">
            <a:extLst>
              <a:ext uri="{FF2B5EF4-FFF2-40B4-BE49-F238E27FC236}">
                <a16:creationId xmlns:a16="http://schemas.microsoft.com/office/drawing/2014/main" id="{B766C50D-7E57-44DD-573F-BD28C1C10FF8}"/>
              </a:ext>
            </a:extLst>
          </p:cNvPr>
          <p:cNvSpPr/>
          <p:nvPr/>
        </p:nvSpPr>
        <p:spPr>
          <a:xfrm flipV="1">
            <a:off x="559768" y="3217149"/>
            <a:ext cx="3412529" cy="140808"/>
          </a:xfrm>
          <a:custGeom>
            <a:avLst/>
            <a:gdLst/>
            <a:ahLst/>
            <a:cxnLst/>
            <a:rect l="l" t="t" r="r" b="b"/>
            <a:pathLst>
              <a:path w="5086350">
                <a:moveTo>
                  <a:pt x="0" y="0"/>
                </a:moveTo>
                <a:lnTo>
                  <a:pt x="5086350" y="0"/>
                </a:lnTo>
              </a:path>
            </a:pathLst>
          </a:custGeom>
          <a:ln w="9525">
            <a:solidFill>
              <a:srgbClr val="009BDE"/>
            </a:solidFill>
          </a:ln>
        </p:spPr>
        <p:txBody>
          <a:bodyPr wrap="square" lIns="0" tIns="0" rIns="0" bIns="0" rtlCol="0"/>
          <a:lstStyle/>
          <a:p>
            <a:endParaRPr/>
          </a:p>
        </p:txBody>
      </p:sp>
      <p:sp>
        <p:nvSpPr>
          <p:cNvPr id="25" name="object 17">
            <a:extLst>
              <a:ext uri="{FF2B5EF4-FFF2-40B4-BE49-F238E27FC236}">
                <a16:creationId xmlns:a16="http://schemas.microsoft.com/office/drawing/2014/main" id="{FE768BE2-3262-FD4C-6A81-5461CA4B358D}"/>
              </a:ext>
            </a:extLst>
          </p:cNvPr>
          <p:cNvSpPr/>
          <p:nvPr/>
        </p:nvSpPr>
        <p:spPr>
          <a:xfrm>
            <a:off x="567432" y="3012895"/>
            <a:ext cx="756084" cy="222364"/>
          </a:xfrm>
          <a:custGeom>
            <a:avLst/>
            <a:gdLst/>
            <a:ahLst/>
            <a:cxnLst/>
            <a:rect l="l" t="t" r="r" b="b"/>
            <a:pathLst>
              <a:path w="1178560" h="471169">
                <a:moveTo>
                  <a:pt x="942594" y="0"/>
                </a:moveTo>
                <a:lnTo>
                  <a:pt x="0" y="0"/>
                </a:lnTo>
                <a:lnTo>
                  <a:pt x="235458" y="235458"/>
                </a:lnTo>
                <a:lnTo>
                  <a:pt x="0" y="470916"/>
                </a:lnTo>
                <a:lnTo>
                  <a:pt x="942594" y="470916"/>
                </a:lnTo>
                <a:lnTo>
                  <a:pt x="1178052" y="235458"/>
                </a:lnTo>
                <a:lnTo>
                  <a:pt x="942594" y="0"/>
                </a:lnTo>
                <a:close/>
              </a:path>
            </a:pathLst>
          </a:custGeom>
          <a:solidFill>
            <a:srgbClr val="27C6DF"/>
          </a:solidFill>
        </p:spPr>
        <p:txBody>
          <a:bodyPr wrap="square" lIns="0" tIns="0" rIns="0" bIns="0" rtlCol="0"/>
          <a:lstStyle/>
          <a:p>
            <a:endParaRPr/>
          </a:p>
        </p:txBody>
      </p:sp>
      <p:sp>
        <p:nvSpPr>
          <p:cNvPr id="27" name="object 19">
            <a:extLst>
              <a:ext uri="{FF2B5EF4-FFF2-40B4-BE49-F238E27FC236}">
                <a16:creationId xmlns:a16="http://schemas.microsoft.com/office/drawing/2014/main" id="{2530E179-4CBD-78DB-C7ED-49E4A626D995}"/>
              </a:ext>
            </a:extLst>
          </p:cNvPr>
          <p:cNvSpPr/>
          <p:nvPr/>
        </p:nvSpPr>
        <p:spPr>
          <a:xfrm>
            <a:off x="567432" y="3504244"/>
            <a:ext cx="756084" cy="245193"/>
          </a:xfrm>
          <a:custGeom>
            <a:avLst/>
            <a:gdLst/>
            <a:ahLst/>
            <a:cxnLst/>
            <a:rect l="l" t="t" r="r" b="b"/>
            <a:pathLst>
              <a:path w="1178560" h="471170">
                <a:moveTo>
                  <a:pt x="942594" y="0"/>
                </a:moveTo>
                <a:lnTo>
                  <a:pt x="0" y="0"/>
                </a:lnTo>
                <a:lnTo>
                  <a:pt x="235458" y="235458"/>
                </a:lnTo>
                <a:lnTo>
                  <a:pt x="0" y="470916"/>
                </a:lnTo>
                <a:lnTo>
                  <a:pt x="942594" y="470916"/>
                </a:lnTo>
                <a:lnTo>
                  <a:pt x="1178052" y="235458"/>
                </a:lnTo>
                <a:lnTo>
                  <a:pt x="942594" y="0"/>
                </a:lnTo>
                <a:close/>
              </a:path>
            </a:pathLst>
          </a:custGeom>
          <a:solidFill>
            <a:schemeClr val="accent3"/>
          </a:solidFill>
        </p:spPr>
        <p:txBody>
          <a:bodyPr wrap="square" lIns="0" tIns="0" rIns="0" bIns="0" rtlCol="0"/>
          <a:lstStyle/>
          <a:p>
            <a:endParaRPr/>
          </a:p>
        </p:txBody>
      </p:sp>
      <p:sp>
        <p:nvSpPr>
          <p:cNvPr id="28" name="object 15">
            <a:extLst>
              <a:ext uri="{FF2B5EF4-FFF2-40B4-BE49-F238E27FC236}">
                <a16:creationId xmlns:a16="http://schemas.microsoft.com/office/drawing/2014/main" id="{B27F3C76-C56F-0872-39B1-50782C99B434}"/>
              </a:ext>
            </a:extLst>
          </p:cNvPr>
          <p:cNvSpPr/>
          <p:nvPr/>
        </p:nvSpPr>
        <p:spPr>
          <a:xfrm>
            <a:off x="567431" y="2487759"/>
            <a:ext cx="756085" cy="238760"/>
          </a:xfrm>
          <a:custGeom>
            <a:avLst/>
            <a:gdLst/>
            <a:ahLst/>
            <a:cxnLst/>
            <a:rect l="l" t="t" r="r" b="b"/>
            <a:pathLst>
              <a:path w="1178560" h="471169">
                <a:moveTo>
                  <a:pt x="942594" y="0"/>
                </a:moveTo>
                <a:lnTo>
                  <a:pt x="0" y="0"/>
                </a:lnTo>
                <a:lnTo>
                  <a:pt x="0" y="470916"/>
                </a:lnTo>
                <a:lnTo>
                  <a:pt x="942594" y="470916"/>
                </a:lnTo>
                <a:lnTo>
                  <a:pt x="1178052" y="235458"/>
                </a:lnTo>
                <a:lnTo>
                  <a:pt x="942594" y="0"/>
                </a:lnTo>
                <a:close/>
              </a:path>
            </a:pathLst>
          </a:custGeom>
          <a:solidFill>
            <a:schemeClr val="accent2"/>
          </a:solidFill>
        </p:spPr>
        <p:txBody>
          <a:bodyPr wrap="square" lIns="0" tIns="0" rIns="0" bIns="0" rtlCol="0"/>
          <a:lstStyle/>
          <a:p>
            <a:endParaRPr/>
          </a:p>
        </p:txBody>
      </p:sp>
    </p:spTree>
    <p:custDataLst>
      <p:tags r:id="rId1"/>
    </p:custDataLst>
    <p:extLst>
      <p:ext uri="{BB962C8B-B14F-4D97-AF65-F5344CB8AC3E}">
        <p14:creationId xmlns:p14="http://schemas.microsoft.com/office/powerpoint/2010/main" val="38606274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08DF1-515F-D051-96AA-0B91E3B730DE}"/>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4FE08900-2F17-4D4B-B3BB-95E21906DAAB}"/>
              </a:ext>
            </a:extLst>
          </p:cNvPr>
          <p:cNvSpPr>
            <a:spLocks noGrp="1"/>
          </p:cNvSpPr>
          <p:nvPr>
            <p:ph type="title"/>
          </p:nvPr>
        </p:nvSpPr>
        <p:spPr/>
        <p:txBody>
          <a:bodyPr/>
          <a:lstStyle/>
          <a:p>
            <a:r>
              <a:rPr lang="en-US" dirty="0"/>
              <a:t>Running the test </a:t>
            </a:r>
            <a:r>
              <a:rPr lang="en-US" sz="1400" dirty="0"/>
              <a:t>– cont’d</a:t>
            </a:r>
            <a:endParaRPr lang="en-US" dirty="0"/>
          </a:p>
        </p:txBody>
      </p:sp>
      <p:sp>
        <p:nvSpPr>
          <p:cNvPr id="7" name="Slide Number Placeholder 6">
            <a:extLst>
              <a:ext uri="{FF2B5EF4-FFF2-40B4-BE49-F238E27FC236}">
                <a16:creationId xmlns:a16="http://schemas.microsoft.com/office/drawing/2014/main" id="{C08DD21D-4F9C-7AF5-B05F-123B4C574C18}"/>
              </a:ext>
            </a:extLst>
          </p:cNvPr>
          <p:cNvSpPr>
            <a:spLocks noGrp="1"/>
          </p:cNvSpPr>
          <p:nvPr>
            <p:ph type="sldNum" sz="quarter" idx="10"/>
          </p:nvPr>
        </p:nvSpPr>
        <p:spPr/>
        <p:txBody>
          <a:bodyPr/>
          <a:lstStyle/>
          <a:p>
            <a:pPr>
              <a:defRPr/>
            </a:pPr>
            <a:r>
              <a:rPr lang="en-IN" dirty="0"/>
              <a:t>|    </a:t>
            </a:r>
            <a:fld id="{7B2119CD-3B2D-4CEB-B404-D2E3F8CD6D69}" type="slidenum">
              <a:rPr lang="en-IN" smtClean="0"/>
              <a:pPr>
                <a:defRPr/>
              </a:pPr>
              <a:t>30</a:t>
            </a:fld>
            <a:endParaRPr lang="en-IN" dirty="0"/>
          </a:p>
        </p:txBody>
      </p:sp>
      <p:sp>
        <p:nvSpPr>
          <p:cNvPr id="3" name="Content Placeholder 2">
            <a:extLst>
              <a:ext uri="{FF2B5EF4-FFF2-40B4-BE49-F238E27FC236}">
                <a16:creationId xmlns:a16="http://schemas.microsoft.com/office/drawing/2014/main" id="{C023B0E3-544A-63D6-EA5F-EE0D6E2DFFB5}"/>
              </a:ext>
            </a:extLst>
          </p:cNvPr>
          <p:cNvSpPr>
            <a:spLocks noGrp="1"/>
          </p:cNvSpPr>
          <p:nvPr>
            <p:ph type="body" sz="quarter" idx="11"/>
          </p:nvPr>
        </p:nvSpPr>
        <p:spPr>
          <a:xfrm>
            <a:off x="502920" y="1287167"/>
            <a:ext cx="5196131" cy="3397250"/>
          </a:xfrm>
        </p:spPr>
        <p:txBody>
          <a:bodyPr/>
          <a:lstStyle/>
          <a:p>
            <a:pPr defTabSz="385763">
              <a:spcBef>
                <a:spcPts val="254"/>
              </a:spcBef>
            </a:pPr>
            <a:r>
              <a:rPr lang="en-US" dirty="0">
                <a:latin typeface="+mn-lt"/>
              </a:rPr>
              <a:t>FRESH WHOLE BLOOD: EXTRACORPOREAL LINE</a:t>
            </a:r>
          </a:p>
          <a:p>
            <a:pPr marL="285750" indent="-285750" defTabSz="385763">
              <a:spcBef>
                <a:spcPts val="254"/>
              </a:spcBef>
              <a:buFont typeface="Arial" panose="020B0604020202020204" pitchFamily="34" charset="0"/>
              <a:buChar char="•"/>
            </a:pPr>
            <a:r>
              <a:rPr lang="en-US" sz="1400" dirty="0">
                <a:solidFill>
                  <a:schemeClr val="tx1"/>
                </a:solidFill>
              </a:rPr>
              <a:t>Flush the extracorporeal blood access line by withdrawing </a:t>
            </a:r>
            <a:br>
              <a:rPr lang="en-US" sz="1400" dirty="0">
                <a:solidFill>
                  <a:schemeClr val="tx1"/>
                </a:solidFill>
              </a:rPr>
            </a:br>
            <a:r>
              <a:rPr lang="en-US" sz="1400" dirty="0">
                <a:solidFill>
                  <a:schemeClr val="tx1"/>
                </a:solidFill>
              </a:rPr>
              <a:t>5 mL of blood into a syringe and discard the syringe</a:t>
            </a:r>
          </a:p>
          <a:p>
            <a:pPr marL="285750" indent="-285750" defTabSz="385763">
              <a:spcBef>
                <a:spcPts val="254"/>
              </a:spcBef>
              <a:buFont typeface="Arial" panose="020B0604020202020204" pitchFamily="34" charset="0"/>
              <a:buChar char="•"/>
            </a:pPr>
            <a:r>
              <a:rPr lang="en-US" sz="1400" dirty="0">
                <a:solidFill>
                  <a:schemeClr val="tx1"/>
                </a:solidFill>
              </a:rPr>
              <a:t>Withdraw the sample for testing into a fresh </a:t>
            </a:r>
            <a:r>
              <a:rPr lang="en-US" sz="1400" b="1" dirty="0">
                <a:solidFill>
                  <a:schemeClr val="tx1"/>
                </a:solidFill>
              </a:rPr>
              <a:t>plastic</a:t>
            </a:r>
            <a:r>
              <a:rPr lang="en-US" sz="1400" dirty="0">
                <a:solidFill>
                  <a:schemeClr val="tx1"/>
                </a:solidFill>
              </a:rPr>
              <a:t> syringe</a:t>
            </a:r>
          </a:p>
          <a:p>
            <a:pPr marL="285750" indent="-285750" defTabSz="385763">
              <a:spcBef>
                <a:spcPts val="254"/>
              </a:spcBef>
              <a:buFont typeface="Arial" panose="020B0604020202020204" pitchFamily="34" charset="0"/>
              <a:buChar char="•"/>
            </a:pPr>
            <a:r>
              <a:rPr lang="en-US" sz="1400" dirty="0">
                <a:solidFill>
                  <a:schemeClr val="tx1"/>
                </a:solidFill>
              </a:rPr>
              <a:t>The collection syringe </a:t>
            </a:r>
            <a:r>
              <a:rPr lang="en-US" sz="1400" b="1" dirty="0">
                <a:solidFill>
                  <a:schemeClr val="tx1"/>
                </a:solidFill>
              </a:rPr>
              <a:t>cannot contain anticoagulants</a:t>
            </a:r>
            <a:r>
              <a:rPr lang="en-US" sz="1400" dirty="0">
                <a:solidFill>
                  <a:schemeClr val="tx1"/>
                </a:solidFill>
              </a:rPr>
              <a:t> such as </a:t>
            </a:r>
            <a:br>
              <a:rPr lang="en-US" sz="1400" dirty="0">
                <a:solidFill>
                  <a:schemeClr val="tx1"/>
                </a:solidFill>
              </a:rPr>
            </a:br>
            <a:r>
              <a:rPr lang="en-US" sz="1400" dirty="0">
                <a:solidFill>
                  <a:schemeClr val="tx1"/>
                </a:solidFill>
              </a:rPr>
              <a:t>heparin, EDTA, oxalate, or citrate</a:t>
            </a:r>
          </a:p>
          <a:p>
            <a:pPr marL="285750" indent="-285750" defTabSz="385763">
              <a:spcBef>
                <a:spcPts val="254"/>
              </a:spcBef>
              <a:buFont typeface="Arial" panose="020B0604020202020204" pitchFamily="34" charset="0"/>
              <a:buChar char="•"/>
            </a:pPr>
            <a:r>
              <a:rPr lang="en-US" sz="1400" b="1" dirty="0">
                <a:solidFill>
                  <a:schemeClr val="tx1"/>
                </a:solidFill>
              </a:rPr>
              <a:t>Dispense sample immediately into the sample well </a:t>
            </a:r>
            <a:r>
              <a:rPr lang="en-US" sz="1400" dirty="0">
                <a:solidFill>
                  <a:schemeClr val="tx1"/>
                </a:solidFill>
              </a:rPr>
              <a:t>of a cartridge</a:t>
            </a:r>
          </a:p>
        </p:txBody>
      </p:sp>
      <p:sp>
        <p:nvSpPr>
          <p:cNvPr id="6" name="TextBox 5">
            <a:extLst>
              <a:ext uri="{FF2B5EF4-FFF2-40B4-BE49-F238E27FC236}">
                <a16:creationId xmlns:a16="http://schemas.microsoft.com/office/drawing/2014/main" id="{A43DF323-EFCC-E58A-4470-7BE47EBF598C}"/>
              </a:ext>
            </a:extLst>
          </p:cNvPr>
          <p:cNvSpPr txBox="1"/>
          <p:nvPr/>
        </p:nvSpPr>
        <p:spPr>
          <a:xfrm>
            <a:off x="1005504" y="3539592"/>
            <a:ext cx="3867820" cy="897682"/>
          </a:xfrm>
          <a:prstGeom prst="rect">
            <a:avLst/>
          </a:prstGeom>
          <a:noFill/>
        </p:spPr>
        <p:txBody>
          <a:bodyPr wrap="square" rtlCol="0">
            <a:spAutoFit/>
          </a:bodyPr>
          <a:lstStyle/>
          <a:p>
            <a:pPr>
              <a:spcAft>
                <a:spcPts val="450"/>
              </a:spcAft>
            </a:pPr>
            <a:r>
              <a:rPr lang="en-US" sz="1400" b="1" dirty="0">
                <a:solidFill>
                  <a:schemeClr val="tx2"/>
                </a:solidFill>
                <a:cs typeface="Calibri" panose="020F0502020204030204" pitchFamily="34" charset="0"/>
              </a:rPr>
              <a:t>PRECAUTIONS</a:t>
            </a:r>
            <a:endParaRPr lang="en-US" sz="1000" dirty="0">
              <a:solidFill>
                <a:schemeClr val="tx2"/>
              </a:solidFill>
            </a:endParaRPr>
          </a:p>
          <a:p>
            <a:pPr marL="128588" indent="-128588">
              <a:spcAft>
                <a:spcPts val="450"/>
              </a:spcAft>
              <a:buFont typeface="Arial" panose="020B0604020202020204" pitchFamily="34" charset="0"/>
              <a:buChar char="•"/>
            </a:pPr>
            <a:r>
              <a:rPr lang="en-US" sz="1000" b="1" dirty="0">
                <a:cs typeface="Calibri" panose="020F0502020204030204" pitchFamily="34" charset="0"/>
              </a:rPr>
              <a:t>Cautions should be used when handling materials that may contain transmissible infectious agents.</a:t>
            </a:r>
          </a:p>
          <a:p>
            <a:pPr marL="128588" indent="-128588">
              <a:spcAft>
                <a:spcPts val="450"/>
              </a:spcAft>
              <a:buFont typeface="Arial" panose="020B0604020202020204" pitchFamily="34" charset="0"/>
              <a:buChar char="•"/>
            </a:pPr>
            <a:r>
              <a:rPr lang="en-US" sz="1000" b="1" dirty="0">
                <a:cs typeface="Calibri" panose="020F0502020204030204" pitchFamily="34" charset="0"/>
              </a:rPr>
              <a:t>Fill evacuated tube per manufacturer’s recommendations.</a:t>
            </a:r>
          </a:p>
        </p:txBody>
      </p:sp>
      <p:cxnSp>
        <p:nvCxnSpPr>
          <p:cNvPr id="13" name="Straight Connector 12">
            <a:extLst>
              <a:ext uri="{FF2B5EF4-FFF2-40B4-BE49-F238E27FC236}">
                <a16:creationId xmlns:a16="http://schemas.microsoft.com/office/drawing/2014/main" id="{6FD25928-141F-487F-271D-2318E3ACB445}"/>
              </a:ext>
            </a:extLst>
          </p:cNvPr>
          <p:cNvCxnSpPr>
            <a:cxnSpLocks/>
          </p:cNvCxnSpPr>
          <p:nvPr/>
        </p:nvCxnSpPr>
        <p:spPr>
          <a:xfrm>
            <a:off x="502920" y="3362970"/>
            <a:ext cx="4727171" cy="0"/>
          </a:xfrm>
          <a:prstGeom prst="line">
            <a:avLst/>
          </a:prstGeom>
          <a:ln w="15875"/>
        </p:spPr>
        <p:style>
          <a:lnRef idx="1">
            <a:schemeClr val="accent3"/>
          </a:lnRef>
          <a:fillRef idx="0">
            <a:schemeClr val="accent3"/>
          </a:fillRef>
          <a:effectRef idx="0">
            <a:schemeClr val="accent3"/>
          </a:effectRef>
          <a:fontRef idx="minor">
            <a:schemeClr val="tx1"/>
          </a:fontRef>
        </p:style>
      </p:cxnSp>
      <p:pic>
        <p:nvPicPr>
          <p:cNvPr id="4" name="Picture 3" descr="Icon&#10;&#10;Description automatically generated">
            <a:extLst>
              <a:ext uri="{FF2B5EF4-FFF2-40B4-BE49-F238E27FC236}">
                <a16:creationId xmlns:a16="http://schemas.microsoft.com/office/drawing/2014/main" id="{FBD4E904-8CAF-7530-D0E2-612B984D74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740" y="3619554"/>
            <a:ext cx="342207" cy="342207"/>
          </a:xfrm>
          <a:prstGeom prst="rect">
            <a:avLst/>
          </a:prstGeom>
        </p:spPr>
      </p:pic>
      <p:pic>
        <p:nvPicPr>
          <p:cNvPr id="2" name="Picture 2" descr="ECMO Mechanical Support System">
            <a:extLst>
              <a:ext uri="{FF2B5EF4-FFF2-40B4-BE49-F238E27FC236}">
                <a16:creationId xmlns:a16="http://schemas.microsoft.com/office/drawing/2014/main" id="{4BB7102F-0593-23A7-EA1E-4D9DC7FAC5B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110" r="26673"/>
          <a:stretch/>
        </p:blipFill>
        <p:spPr bwMode="auto">
          <a:xfrm>
            <a:off x="6117815" y="1281094"/>
            <a:ext cx="1795307" cy="1505612"/>
          </a:xfrm>
          <a:prstGeom prst="rect">
            <a:avLst/>
          </a:prstGeom>
          <a:noFill/>
          <a:ln>
            <a:solidFill>
              <a:schemeClr val="bg2">
                <a:lumMod val="75000"/>
              </a:schemeClr>
            </a:solidFill>
          </a:ln>
          <a:extLst>
            <a:ext uri="{909E8E84-426E-40DD-AFC4-6F175D3DCCD1}">
              <a14:hiddenFill xmlns:a14="http://schemas.microsoft.com/office/drawing/2010/main">
                <a:solidFill>
                  <a:srgbClr val="FFFFFF"/>
                </a:solidFill>
              </a14:hiddenFill>
            </a:ext>
          </a:extLst>
        </p:spPr>
      </p:pic>
      <p:pic>
        <p:nvPicPr>
          <p:cNvPr id="5" name="Picture 4" descr="A group of syringes with black liquid&#10;&#10;AI-generated content may be incorrect.">
            <a:extLst>
              <a:ext uri="{FF2B5EF4-FFF2-40B4-BE49-F238E27FC236}">
                <a16:creationId xmlns:a16="http://schemas.microsoft.com/office/drawing/2014/main" id="{E8852ADB-F59D-9F8B-3E7B-0285970BC4B1}"/>
              </a:ext>
            </a:extLst>
          </p:cNvPr>
          <p:cNvPicPr>
            <a:picLocks noChangeAspect="1"/>
          </p:cNvPicPr>
          <p:nvPr/>
        </p:nvPicPr>
        <p:blipFill>
          <a:blip r:embed="rId5" cstate="print">
            <a:extLst>
              <a:ext uri="{28A0092B-C50C-407E-A947-70E740481C1C}">
                <a14:useLocalDpi xmlns:a14="http://schemas.microsoft.com/office/drawing/2010/main" val="0"/>
              </a:ext>
            </a:extLst>
          </a:blip>
          <a:srcRect t="7529" b="14196"/>
          <a:stretch/>
        </p:blipFill>
        <p:spPr>
          <a:xfrm>
            <a:off x="6117815" y="2913257"/>
            <a:ext cx="1797589" cy="1524017"/>
          </a:xfrm>
          <a:prstGeom prst="rect">
            <a:avLst/>
          </a:prstGeom>
          <a:solidFill>
            <a:schemeClr val="accent3">
              <a:lumMod val="20000"/>
              <a:lumOff val="80000"/>
              <a:alpha val="28000"/>
            </a:schemeClr>
          </a:solidFill>
          <a:ln>
            <a:solidFill>
              <a:schemeClr val="bg1">
                <a:lumMod val="75000"/>
              </a:schemeClr>
            </a:solidFill>
          </a:ln>
        </p:spPr>
      </p:pic>
    </p:spTree>
    <p:custDataLst>
      <p:tags r:id="rId1"/>
    </p:custDataLst>
    <p:extLst>
      <p:ext uri="{BB962C8B-B14F-4D97-AF65-F5344CB8AC3E}">
        <p14:creationId xmlns:p14="http://schemas.microsoft.com/office/powerpoint/2010/main" val="23255573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B3A2D-213B-C657-A60B-6F838B4A23B0}"/>
            </a:ext>
          </a:extLst>
        </p:cNvPr>
        <p:cNvGrpSpPr/>
        <p:nvPr/>
      </p:nvGrpSpPr>
      <p:grpSpPr>
        <a:xfrm>
          <a:off x="0" y="0"/>
          <a:ext cx="0" cy="0"/>
          <a:chOff x="0" y="0"/>
          <a:chExt cx="0" cy="0"/>
        </a:xfrm>
      </p:grpSpPr>
      <p:pic>
        <p:nvPicPr>
          <p:cNvPr id="12" name="Picture 11" descr="A close-up of a device&#10;&#10;AI-generated content may be incorrect.">
            <a:extLst>
              <a:ext uri="{FF2B5EF4-FFF2-40B4-BE49-F238E27FC236}">
                <a16:creationId xmlns:a16="http://schemas.microsoft.com/office/drawing/2014/main" id="{577CC614-364D-E5C5-177C-0B1B4013FD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0165" y="900482"/>
            <a:ext cx="1784833" cy="2611492"/>
          </a:xfrm>
          <a:prstGeom prst="rect">
            <a:avLst/>
          </a:prstGeom>
        </p:spPr>
      </p:pic>
      <p:sp>
        <p:nvSpPr>
          <p:cNvPr id="8" name="Title 7">
            <a:extLst>
              <a:ext uri="{FF2B5EF4-FFF2-40B4-BE49-F238E27FC236}">
                <a16:creationId xmlns:a16="http://schemas.microsoft.com/office/drawing/2014/main" id="{44460257-575E-3A05-853B-6EAF9177998F}"/>
              </a:ext>
            </a:extLst>
          </p:cNvPr>
          <p:cNvSpPr>
            <a:spLocks noGrp="1"/>
          </p:cNvSpPr>
          <p:nvPr>
            <p:ph type="title"/>
          </p:nvPr>
        </p:nvSpPr>
        <p:spPr/>
        <p:txBody>
          <a:bodyPr/>
          <a:lstStyle/>
          <a:p>
            <a:r>
              <a:rPr lang="en-US" dirty="0"/>
              <a:t>Running the test </a:t>
            </a:r>
            <a:r>
              <a:rPr lang="en-US" sz="1400" dirty="0"/>
              <a:t>– cont’d</a:t>
            </a:r>
          </a:p>
        </p:txBody>
      </p:sp>
      <p:sp>
        <p:nvSpPr>
          <p:cNvPr id="7" name="Slide Number Placeholder 6">
            <a:extLst>
              <a:ext uri="{FF2B5EF4-FFF2-40B4-BE49-F238E27FC236}">
                <a16:creationId xmlns:a16="http://schemas.microsoft.com/office/drawing/2014/main" id="{CC587D8D-8F28-E19B-5963-4ABB77F81BB8}"/>
              </a:ext>
            </a:extLst>
          </p:cNvPr>
          <p:cNvSpPr>
            <a:spLocks noGrp="1"/>
          </p:cNvSpPr>
          <p:nvPr>
            <p:ph type="sldNum" sz="quarter" idx="10"/>
          </p:nvPr>
        </p:nvSpPr>
        <p:spPr/>
        <p:txBody>
          <a:bodyPr/>
          <a:lstStyle/>
          <a:p>
            <a:pPr>
              <a:defRPr/>
            </a:pPr>
            <a:r>
              <a:rPr lang="en-IN" dirty="0"/>
              <a:t>|    </a:t>
            </a:r>
            <a:fld id="{7B2119CD-3B2D-4CEB-B404-D2E3F8CD6D69}" type="slidenum">
              <a:rPr lang="en-IN" smtClean="0"/>
              <a:pPr>
                <a:defRPr/>
              </a:pPr>
              <a:t>31</a:t>
            </a:fld>
            <a:endParaRPr lang="en-IN" dirty="0"/>
          </a:p>
        </p:txBody>
      </p:sp>
      <p:sp>
        <p:nvSpPr>
          <p:cNvPr id="3" name="Content Placeholder 2">
            <a:extLst>
              <a:ext uri="{FF2B5EF4-FFF2-40B4-BE49-F238E27FC236}">
                <a16:creationId xmlns:a16="http://schemas.microsoft.com/office/drawing/2014/main" id="{B026C859-91A8-80F2-1389-B4B81C8AE24E}"/>
              </a:ext>
            </a:extLst>
          </p:cNvPr>
          <p:cNvSpPr>
            <a:spLocks noGrp="1"/>
          </p:cNvSpPr>
          <p:nvPr>
            <p:ph type="body" sz="quarter" idx="11"/>
          </p:nvPr>
        </p:nvSpPr>
        <p:spPr/>
        <p:txBody>
          <a:bodyPr vert="horz" lIns="0" tIns="0" rIns="91440" bIns="45720" rtlCol="0" anchor="t">
            <a:noAutofit/>
          </a:bodyPr>
          <a:lstStyle/>
          <a:p>
            <a:pPr defTabSz="385763">
              <a:spcBef>
                <a:spcPts val="254"/>
              </a:spcBef>
            </a:pPr>
            <a:r>
              <a:rPr lang="en-US" dirty="0">
                <a:latin typeface="+mn-lt"/>
              </a:rPr>
              <a:t>WHOLE BLOOD: FILL THE </a:t>
            </a:r>
            <a:r>
              <a:rPr lang="en-US" i="1" dirty="0">
                <a:latin typeface="+mn-lt"/>
              </a:rPr>
              <a:t>i-STAT</a:t>
            </a:r>
            <a:r>
              <a:rPr lang="en-US" dirty="0">
                <a:latin typeface="+mn-lt"/>
              </a:rPr>
              <a:t> CARTRIDGE</a:t>
            </a:r>
          </a:p>
          <a:p>
            <a:pPr marL="285750" indent="-285750" defTabSz="385763">
              <a:spcBef>
                <a:spcPts val="254"/>
              </a:spcBef>
              <a:buFont typeface="Arial" panose="020B0604020202020204" pitchFamily="34" charset="0"/>
              <a:buChar char="•"/>
            </a:pPr>
            <a:r>
              <a:rPr lang="en-US" sz="1400" b="1" dirty="0">
                <a:solidFill>
                  <a:schemeClr val="tx1"/>
                </a:solidFill>
              </a:rPr>
              <a:t>Fill the cartridge immediately </a:t>
            </a:r>
            <a:r>
              <a:rPr lang="en-US" sz="1400" b="0" dirty="0">
                <a:solidFill>
                  <a:schemeClr val="tx1"/>
                </a:solidFill>
              </a:rPr>
              <a:t>after collection</a:t>
            </a:r>
            <a:br>
              <a:rPr lang="en-US" sz="1400" b="0" dirty="0">
                <a:solidFill>
                  <a:schemeClr val="tx1"/>
                </a:solidFill>
              </a:rPr>
            </a:br>
            <a:endParaRPr lang="en-US" sz="800" b="0" dirty="0">
              <a:solidFill>
                <a:schemeClr val="tx1"/>
              </a:solidFill>
            </a:endParaRPr>
          </a:p>
          <a:p>
            <a:pPr marL="285750" indent="-285750" defTabSz="385763">
              <a:spcBef>
                <a:spcPts val="254"/>
              </a:spcBef>
              <a:buFont typeface="Arial" panose="020B0604020202020204" pitchFamily="34" charset="0"/>
              <a:buChar char="•"/>
            </a:pPr>
            <a:r>
              <a:rPr lang="en-US" sz="1400" b="0" dirty="0">
                <a:solidFill>
                  <a:schemeClr val="tx1"/>
                </a:solidFill>
                <a:cs typeface="Calibri"/>
              </a:rPr>
              <a:t>Direct the hub of syringe or tip of the transfer device (pipette or dispensing tip) into the sample well of the cartridge</a:t>
            </a:r>
            <a:br>
              <a:rPr lang="en-US" sz="1400" b="0" dirty="0"/>
            </a:br>
            <a:endParaRPr lang="en-US" sz="800" b="0" dirty="0">
              <a:solidFill>
                <a:schemeClr val="tx1"/>
              </a:solidFill>
            </a:endParaRPr>
          </a:p>
          <a:p>
            <a:pPr marL="285750" indent="-285750" defTabSz="385763">
              <a:spcBef>
                <a:spcPts val="254"/>
              </a:spcBef>
              <a:buFont typeface="Arial" panose="020B0604020202020204" pitchFamily="34" charset="0"/>
              <a:buChar char="•"/>
            </a:pPr>
            <a:r>
              <a:rPr lang="en-US" sz="1400" b="0" dirty="0">
                <a:solidFill>
                  <a:schemeClr val="tx1"/>
                </a:solidFill>
              </a:rPr>
              <a:t>Slowly dispense sample into the sample well until the sample reaches the fill mark indicated on the cartridge. Cartridge is properly filled when the sample reaches the ‘fill to’ mark </a:t>
            </a:r>
            <a:r>
              <a:rPr lang="en-US" sz="1400" dirty="0">
                <a:solidFill>
                  <a:schemeClr val="tx1"/>
                </a:solidFill>
                <a:cs typeface="Calibri"/>
              </a:rPr>
              <a:t>and a small amount of sample is in the sample well.</a:t>
            </a:r>
            <a:endParaRPr lang="en-US" sz="1400" dirty="0">
              <a:solidFill>
                <a:schemeClr val="tx1"/>
              </a:solidFill>
              <a:ea typeface="Calibri"/>
            </a:endParaRPr>
          </a:p>
          <a:p>
            <a:pPr marL="285750" indent="-285750" defTabSz="385763">
              <a:spcBef>
                <a:spcPts val="254"/>
              </a:spcBef>
              <a:buFont typeface="Arial" panose="020B0604020202020204" pitchFamily="34" charset="0"/>
              <a:buChar char="•"/>
            </a:pPr>
            <a:endParaRPr lang="en-US" sz="1400" b="0" dirty="0">
              <a:solidFill>
                <a:schemeClr val="tx1"/>
              </a:solidFill>
            </a:endParaRPr>
          </a:p>
          <a:p>
            <a:pPr marL="285750" indent="-285750" defTabSz="385763">
              <a:spcBef>
                <a:spcPts val="254"/>
              </a:spcBef>
              <a:buFont typeface="Arial" panose="020B0604020202020204" pitchFamily="34" charset="0"/>
              <a:buChar char="•"/>
            </a:pPr>
            <a:endParaRPr lang="en-US" sz="1400" dirty="0"/>
          </a:p>
        </p:txBody>
      </p:sp>
      <p:sp>
        <p:nvSpPr>
          <p:cNvPr id="14" name="Content Placeholder 2">
            <a:extLst>
              <a:ext uri="{FF2B5EF4-FFF2-40B4-BE49-F238E27FC236}">
                <a16:creationId xmlns:a16="http://schemas.microsoft.com/office/drawing/2014/main" id="{8D13C2C4-4134-98C4-24A1-1E72BD31CC4D}"/>
              </a:ext>
            </a:extLst>
          </p:cNvPr>
          <p:cNvSpPr txBox="1">
            <a:spLocks/>
          </p:cNvSpPr>
          <p:nvPr/>
        </p:nvSpPr>
        <p:spPr>
          <a:xfrm>
            <a:off x="484606" y="3452336"/>
            <a:ext cx="4141822" cy="1054999"/>
          </a:xfrm>
          <a:prstGeom prst="rect">
            <a:avLst/>
          </a:prstGeom>
        </p:spPr>
        <p:txBody>
          <a:bodyPr vert="horz" lIns="0" tIns="0" rIns="91440" bIns="45720" rtlCol="0">
            <a:noAutofit/>
          </a:bodyPr>
          <a:lstStyle>
            <a:lvl1pPr marL="0" indent="0" algn="l" defTabSz="914400" rtl="0" eaLnBrk="1" latinLnBrk="0" hangingPunct="1">
              <a:lnSpc>
                <a:spcPct val="100000"/>
              </a:lnSpc>
              <a:spcBef>
                <a:spcPts val="600"/>
              </a:spcBef>
              <a:buFont typeface="Arial" panose="020B0604020202020204" pitchFamily="34" charset="0"/>
              <a:buNone/>
              <a:defRPr sz="1600" b="0" kern="1200">
                <a:solidFill>
                  <a:schemeClr val="tx1"/>
                </a:solidFill>
                <a:latin typeface="+mj-lt"/>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600" b="0" kern="1200">
                <a:solidFill>
                  <a:schemeClr val="tx1"/>
                </a:solidFill>
                <a:latin typeface="+mj-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j-lt"/>
                <a:ea typeface="+mn-ea"/>
                <a:cs typeface="+mn-cs"/>
              </a:defRPr>
            </a:lvl3pPr>
            <a:lvl4pPr marL="576263" indent="-169863" algn="l" defTabSz="914400" rtl="0" eaLnBrk="1" latinLnBrk="0" hangingPunct="1">
              <a:lnSpc>
                <a:spcPct val="100000"/>
              </a:lnSpc>
              <a:spcBef>
                <a:spcPts val="600"/>
              </a:spcBef>
              <a:buFont typeface="Arial" panose="020B0604020202020204" pitchFamily="34" charset="0"/>
              <a:buChar char="•"/>
              <a:defRPr sz="1200" b="0" kern="1200">
                <a:solidFill>
                  <a:schemeClr val="tx1"/>
                </a:solidFill>
                <a:latin typeface="+mj-lt"/>
                <a:ea typeface="+mn-ea"/>
                <a:cs typeface="+mn-cs"/>
              </a:defRPr>
            </a:lvl4pPr>
            <a:lvl5pPr marL="744538" indent="-171450" algn="l" defTabSz="914400" rtl="0" eaLnBrk="1" latinLnBrk="0" hangingPunct="1">
              <a:lnSpc>
                <a:spcPct val="100000"/>
              </a:lnSpc>
              <a:spcBef>
                <a:spcPts val="600"/>
              </a:spcBef>
              <a:buFont typeface="Arial" panose="020B0604020202020204" pitchFamily="34" charset="0"/>
              <a:buChar char="»"/>
              <a:defRPr sz="1200" b="0" kern="1200">
                <a:solidFill>
                  <a:schemeClr val="tx1"/>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385763">
              <a:spcBef>
                <a:spcPts val="254"/>
              </a:spcBef>
            </a:pPr>
            <a:endParaRPr lang="en-US" sz="1400" dirty="0"/>
          </a:p>
        </p:txBody>
      </p:sp>
      <p:grpSp>
        <p:nvGrpSpPr>
          <p:cNvPr id="25" name="Group 24">
            <a:extLst>
              <a:ext uri="{FF2B5EF4-FFF2-40B4-BE49-F238E27FC236}">
                <a16:creationId xmlns:a16="http://schemas.microsoft.com/office/drawing/2014/main" id="{E9D8807B-A845-FC3F-D134-1A1BD2161168}"/>
              </a:ext>
            </a:extLst>
          </p:cNvPr>
          <p:cNvGrpSpPr/>
          <p:nvPr/>
        </p:nvGrpSpPr>
        <p:grpSpPr>
          <a:xfrm>
            <a:off x="5066767" y="1460288"/>
            <a:ext cx="2430818" cy="2370248"/>
            <a:chOff x="5320018" y="1487031"/>
            <a:chExt cx="2430818" cy="2370248"/>
          </a:xfrm>
        </p:grpSpPr>
        <p:grpSp>
          <p:nvGrpSpPr>
            <p:cNvPr id="26" name="Group 25">
              <a:extLst>
                <a:ext uri="{FF2B5EF4-FFF2-40B4-BE49-F238E27FC236}">
                  <a16:creationId xmlns:a16="http://schemas.microsoft.com/office/drawing/2014/main" id="{ADE786C3-668B-C20B-E025-B84703FBC36C}"/>
                </a:ext>
              </a:extLst>
            </p:cNvPr>
            <p:cNvGrpSpPr/>
            <p:nvPr/>
          </p:nvGrpSpPr>
          <p:grpSpPr>
            <a:xfrm>
              <a:off x="6522429" y="1487031"/>
              <a:ext cx="1228407" cy="1586830"/>
              <a:chOff x="6607489" y="1529561"/>
              <a:chExt cx="1228407" cy="1586830"/>
            </a:xfrm>
          </p:grpSpPr>
          <p:sp>
            <p:nvSpPr>
              <p:cNvPr id="30" name="Line 16">
                <a:extLst>
                  <a:ext uri="{FF2B5EF4-FFF2-40B4-BE49-F238E27FC236}">
                    <a16:creationId xmlns:a16="http://schemas.microsoft.com/office/drawing/2014/main" id="{592B92CF-9BA5-E3A0-850F-7405A5FB105A}"/>
                  </a:ext>
                </a:extLst>
              </p:cNvPr>
              <p:cNvSpPr>
                <a:spLocks noChangeShapeType="1"/>
              </p:cNvSpPr>
              <p:nvPr/>
            </p:nvSpPr>
            <p:spPr bwMode="auto">
              <a:xfrm flipH="1">
                <a:off x="6607490" y="1529561"/>
                <a:ext cx="1228406" cy="694189"/>
              </a:xfrm>
              <a:prstGeom prst="line">
                <a:avLst/>
              </a:prstGeom>
              <a:noFill/>
              <a:ln w="22225">
                <a:solidFill>
                  <a:srgbClr val="009CDE"/>
                </a:solidFill>
                <a:round/>
                <a:headEnd/>
                <a:tailEnd type="oval"/>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1013" dirty="0"/>
              </a:p>
            </p:txBody>
          </p:sp>
          <p:sp>
            <p:nvSpPr>
              <p:cNvPr id="31" name="Line 16">
                <a:extLst>
                  <a:ext uri="{FF2B5EF4-FFF2-40B4-BE49-F238E27FC236}">
                    <a16:creationId xmlns:a16="http://schemas.microsoft.com/office/drawing/2014/main" id="{3634F6E0-F77D-3DB6-B7C9-4EC82B2D40DA}"/>
                  </a:ext>
                </a:extLst>
              </p:cNvPr>
              <p:cNvSpPr>
                <a:spLocks noChangeShapeType="1"/>
              </p:cNvSpPr>
              <p:nvPr/>
            </p:nvSpPr>
            <p:spPr bwMode="auto">
              <a:xfrm flipH="1" flipV="1">
                <a:off x="6607489" y="2875102"/>
                <a:ext cx="1180316" cy="241289"/>
              </a:xfrm>
              <a:prstGeom prst="line">
                <a:avLst/>
              </a:prstGeom>
              <a:noFill/>
              <a:ln w="22225">
                <a:solidFill>
                  <a:srgbClr val="009CDE"/>
                </a:solidFill>
                <a:round/>
                <a:headEnd/>
                <a:tailEnd type="oval"/>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1013" dirty="0"/>
              </a:p>
            </p:txBody>
          </p:sp>
        </p:grpSp>
        <p:sp>
          <p:nvSpPr>
            <p:cNvPr id="27" name="Text Box 19">
              <a:extLst>
                <a:ext uri="{FF2B5EF4-FFF2-40B4-BE49-F238E27FC236}">
                  <a16:creationId xmlns:a16="http://schemas.microsoft.com/office/drawing/2014/main" id="{5716F79C-EB18-9788-0306-0D166CA8AD96}"/>
                </a:ext>
              </a:extLst>
            </p:cNvPr>
            <p:cNvSpPr txBox="1">
              <a:spLocks noChangeArrowheads="1"/>
            </p:cNvSpPr>
            <p:nvPr/>
          </p:nvSpPr>
          <p:spPr bwMode="auto">
            <a:xfrm>
              <a:off x="5320018" y="3334059"/>
              <a:ext cx="1894935" cy="523220"/>
            </a:xfrm>
            <a:prstGeom prst="rect">
              <a:avLst/>
            </a:prstGeom>
            <a:noFill/>
            <a:ln>
              <a:noFill/>
            </a:ln>
            <a:effectLst/>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spcBef>
                  <a:spcPct val="50000"/>
                </a:spcBef>
              </a:pPr>
              <a:r>
                <a:rPr lang="en-US" altLang="en-US" sz="1400" b="1" dirty="0">
                  <a:solidFill>
                    <a:schemeClr val="accent1"/>
                  </a:solidFill>
                </a:rPr>
                <a:t>CORRECTLY FILLED </a:t>
              </a:r>
              <a:br>
                <a:rPr lang="en-US" altLang="en-US" sz="1400" b="1" dirty="0">
                  <a:solidFill>
                    <a:schemeClr val="accent1"/>
                  </a:solidFill>
                </a:rPr>
              </a:br>
              <a:r>
                <a:rPr lang="en-US" altLang="en-US" sz="1400" b="1" dirty="0">
                  <a:solidFill>
                    <a:schemeClr val="accent1"/>
                  </a:solidFill>
                </a:rPr>
                <a:t>TO FILL LINE</a:t>
              </a:r>
            </a:p>
          </p:txBody>
        </p:sp>
      </p:grpSp>
      <p:sp>
        <p:nvSpPr>
          <p:cNvPr id="15" name="Oval 14">
            <a:extLst>
              <a:ext uri="{FF2B5EF4-FFF2-40B4-BE49-F238E27FC236}">
                <a16:creationId xmlns:a16="http://schemas.microsoft.com/office/drawing/2014/main" id="{AD4F6B5C-7B06-0083-2411-256C9FC16203}"/>
              </a:ext>
            </a:extLst>
          </p:cNvPr>
          <p:cNvSpPr/>
          <p:nvPr/>
        </p:nvSpPr>
        <p:spPr>
          <a:xfrm>
            <a:off x="6859589" y="1248727"/>
            <a:ext cx="1998921" cy="1974640"/>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2122615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67F861-6560-8410-45FB-2DC26AACB0C6}"/>
            </a:ext>
          </a:extLst>
        </p:cNvPr>
        <p:cNvGrpSpPr/>
        <p:nvPr/>
      </p:nvGrpSpPr>
      <p:grpSpPr>
        <a:xfrm>
          <a:off x="0" y="0"/>
          <a:ext cx="0" cy="0"/>
          <a:chOff x="0" y="0"/>
          <a:chExt cx="0" cy="0"/>
        </a:xfrm>
      </p:grpSpPr>
      <p:pic>
        <p:nvPicPr>
          <p:cNvPr id="49" name="Picture 48">
            <a:extLst>
              <a:ext uri="{FF2B5EF4-FFF2-40B4-BE49-F238E27FC236}">
                <a16:creationId xmlns:a16="http://schemas.microsoft.com/office/drawing/2014/main" id="{9476D284-A455-1B5E-FCD3-7BE56054CF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1541" y="817313"/>
            <a:ext cx="1658633" cy="2424866"/>
          </a:xfrm>
          <a:prstGeom prst="rect">
            <a:avLst/>
          </a:prstGeom>
        </p:spPr>
      </p:pic>
      <p:sp>
        <p:nvSpPr>
          <p:cNvPr id="8" name="Title 7">
            <a:extLst>
              <a:ext uri="{FF2B5EF4-FFF2-40B4-BE49-F238E27FC236}">
                <a16:creationId xmlns:a16="http://schemas.microsoft.com/office/drawing/2014/main" id="{3E5AA0C0-0EC6-3357-33CE-F4A74740466C}"/>
              </a:ext>
            </a:extLst>
          </p:cNvPr>
          <p:cNvSpPr>
            <a:spLocks noGrp="1"/>
          </p:cNvSpPr>
          <p:nvPr>
            <p:ph type="title"/>
          </p:nvPr>
        </p:nvSpPr>
        <p:spPr>
          <a:xfrm>
            <a:off x="502920" y="611356"/>
            <a:ext cx="8138160" cy="390526"/>
          </a:xfrm>
        </p:spPr>
        <p:txBody>
          <a:bodyPr/>
          <a:lstStyle/>
          <a:p>
            <a:r>
              <a:rPr lang="en-US" dirty="0"/>
              <a:t>Running the test</a:t>
            </a:r>
            <a:r>
              <a:rPr lang="en-US" sz="1600" dirty="0"/>
              <a:t> </a:t>
            </a:r>
            <a:r>
              <a:rPr lang="en-US" sz="1400" dirty="0"/>
              <a:t>– cont’d</a:t>
            </a:r>
            <a:endParaRPr lang="en-US" sz="2400" dirty="0"/>
          </a:p>
        </p:txBody>
      </p:sp>
      <p:sp>
        <p:nvSpPr>
          <p:cNvPr id="7" name="Slide Number Placeholder 6">
            <a:extLst>
              <a:ext uri="{FF2B5EF4-FFF2-40B4-BE49-F238E27FC236}">
                <a16:creationId xmlns:a16="http://schemas.microsoft.com/office/drawing/2014/main" id="{7F356BEE-2B7A-F1C9-CF91-F9DD47E6BE6B}"/>
              </a:ext>
            </a:extLst>
          </p:cNvPr>
          <p:cNvSpPr>
            <a:spLocks noGrp="1"/>
          </p:cNvSpPr>
          <p:nvPr>
            <p:ph type="sldNum" sz="quarter" idx="10"/>
          </p:nvPr>
        </p:nvSpPr>
        <p:spPr/>
        <p:txBody>
          <a:bodyPr/>
          <a:lstStyle/>
          <a:p>
            <a:pPr>
              <a:defRPr/>
            </a:pPr>
            <a:r>
              <a:rPr lang="en-IN" dirty="0"/>
              <a:t>|    </a:t>
            </a:r>
            <a:fld id="{7B2119CD-3B2D-4CEB-B404-D2E3F8CD6D69}" type="slidenum">
              <a:rPr lang="en-IN" smtClean="0"/>
              <a:pPr>
                <a:defRPr/>
              </a:pPr>
              <a:t>32</a:t>
            </a:fld>
            <a:endParaRPr lang="en-IN" dirty="0"/>
          </a:p>
        </p:txBody>
      </p:sp>
      <p:sp>
        <p:nvSpPr>
          <p:cNvPr id="3" name="Content Placeholder 2">
            <a:extLst>
              <a:ext uri="{FF2B5EF4-FFF2-40B4-BE49-F238E27FC236}">
                <a16:creationId xmlns:a16="http://schemas.microsoft.com/office/drawing/2014/main" id="{5C00C12E-D45D-2460-0B23-D37FA8A634C0}"/>
              </a:ext>
            </a:extLst>
          </p:cNvPr>
          <p:cNvSpPr>
            <a:spLocks noGrp="1"/>
          </p:cNvSpPr>
          <p:nvPr>
            <p:ph type="body" sz="quarter" idx="11"/>
          </p:nvPr>
        </p:nvSpPr>
        <p:spPr/>
        <p:txBody>
          <a:bodyPr/>
          <a:lstStyle/>
          <a:p>
            <a:pPr defTabSz="385763">
              <a:spcBef>
                <a:spcPts val="254"/>
              </a:spcBef>
            </a:pPr>
            <a:r>
              <a:rPr lang="en-US" dirty="0">
                <a:latin typeface="+mn-lt"/>
              </a:rPr>
              <a:t>CLOSE AND SEAL THE </a:t>
            </a:r>
            <a:r>
              <a:rPr lang="en-US" i="1" dirty="0">
                <a:latin typeface="+mn-lt"/>
              </a:rPr>
              <a:t>i-STAT</a:t>
            </a:r>
            <a:r>
              <a:rPr lang="en-US" dirty="0">
                <a:latin typeface="+mn-lt"/>
              </a:rPr>
              <a:t> CARTRIDGE</a:t>
            </a:r>
            <a:endParaRPr lang="en-US" b="1" dirty="0">
              <a:solidFill>
                <a:srgbClr val="5F4B3E"/>
              </a:solidFill>
              <a:latin typeface="+mn-lt"/>
            </a:endParaRPr>
          </a:p>
          <a:p>
            <a:pPr defTabSz="385763">
              <a:spcBef>
                <a:spcPts val="254"/>
              </a:spcBef>
            </a:pPr>
            <a:r>
              <a:rPr lang="en-US" sz="1400" dirty="0">
                <a:solidFill>
                  <a:schemeClr val="tx1"/>
                </a:solidFill>
                <a:cs typeface="Calibri"/>
              </a:rPr>
              <a:t>Fold the snap closure over the sample well to close and seal the cartridge</a:t>
            </a:r>
            <a:endParaRPr lang="en-US" sz="1000" dirty="0"/>
          </a:p>
          <a:p>
            <a:pPr marL="214313" indent="-214313" defTabSz="385763">
              <a:spcBef>
                <a:spcPts val="254"/>
              </a:spcBef>
              <a:buFont typeface="Arial" panose="020B0604020202020204" pitchFamily="34" charset="0"/>
              <a:buChar char="•"/>
            </a:pPr>
            <a:endParaRPr lang="en-US" sz="1400" dirty="0"/>
          </a:p>
          <a:p>
            <a:pPr marL="214313" indent="-214313" defTabSz="385763">
              <a:spcBef>
                <a:spcPts val="254"/>
              </a:spcBef>
              <a:buFont typeface="Arial" panose="020B0604020202020204" pitchFamily="34" charset="0"/>
              <a:buChar char="•"/>
            </a:pPr>
            <a:endParaRPr lang="en-US" sz="1400" dirty="0"/>
          </a:p>
        </p:txBody>
      </p:sp>
      <p:sp>
        <p:nvSpPr>
          <p:cNvPr id="34" name="TextBox 33">
            <a:extLst>
              <a:ext uri="{FF2B5EF4-FFF2-40B4-BE49-F238E27FC236}">
                <a16:creationId xmlns:a16="http://schemas.microsoft.com/office/drawing/2014/main" id="{0AE17824-F259-DCD1-26D7-F6C17741E504}"/>
              </a:ext>
            </a:extLst>
          </p:cNvPr>
          <p:cNvSpPr txBox="1"/>
          <p:nvPr/>
        </p:nvSpPr>
        <p:spPr>
          <a:xfrm>
            <a:off x="837864" y="3572533"/>
            <a:ext cx="3867820" cy="615553"/>
          </a:xfrm>
          <a:prstGeom prst="rect">
            <a:avLst/>
          </a:prstGeom>
          <a:noFill/>
        </p:spPr>
        <p:txBody>
          <a:bodyPr wrap="square" rtlCol="0">
            <a:spAutoFit/>
          </a:bodyPr>
          <a:lstStyle/>
          <a:p>
            <a:pPr defTabSz="514350"/>
            <a:r>
              <a:rPr lang="en-US" sz="1400" b="1" dirty="0">
                <a:solidFill>
                  <a:schemeClr val="tx2"/>
                </a:solidFill>
                <a:cs typeface="Calibri" panose="020F0502020204030204" pitchFamily="34" charset="0"/>
              </a:rPr>
              <a:t>PRECAUTIONS</a:t>
            </a:r>
            <a:endParaRPr lang="en-US" sz="1400" dirty="0">
              <a:solidFill>
                <a:schemeClr val="tx2"/>
              </a:solidFill>
            </a:endParaRPr>
          </a:p>
          <a:p>
            <a:pPr defTabSz="514350"/>
            <a:r>
              <a:rPr lang="en-US" sz="1000" b="1" dirty="0">
                <a:cs typeface="Calibri" panose="020F0502020204030204" pitchFamily="34" charset="0"/>
              </a:rPr>
              <a:t>Incorrect handling and filling of the </a:t>
            </a:r>
            <a:r>
              <a:rPr lang="en-US" sz="1000" b="1" i="1" dirty="0">
                <a:cs typeface="Calibri" panose="020F0502020204030204" pitchFamily="34" charset="0"/>
              </a:rPr>
              <a:t>i-STAT</a:t>
            </a:r>
            <a:r>
              <a:rPr lang="en-US" sz="1000" b="1" dirty="0">
                <a:cs typeface="Calibri" panose="020F0502020204030204" pitchFamily="34" charset="0"/>
              </a:rPr>
              <a:t> cartridge will result in a quality check failure.</a:t>
            </a:r>
          </a:p>
        </p:txBody>
      </p:sp>
      <p:cxnSp>
        <p:nvCxnSpPr>
          <p:cNvPr id="9" name="Straight Connector 8">
            <a:extLst>
              <a:ext uri="{FF2B5EF4-FFF2-40B4-BE49-F238E27FC236}">
                <a16:creationId xmlns:a16="http://schemas.microsoft.com/office/drawing/2014/main" id="{D578A29C-EB51-7F59-46FF-B88D9DCE45BB}"/>
              </a:ext>
            </a:extLst>
          </p:cNvPr>
          <p:cNvCxnSpPr/>
          <p:nvPr/>
        </p:nvCxnSpPr>
        <p:spPr>
          <a:xfrm>
            <a:off x="419100" y="3436871"/>
            <a:ext cx="4610100" cy="0"/>
          </a:xfrm>
          <a:prstGeom prst="line">
            <a:avLst/>
          </a:prstGeom>
          <a:ln w="15875"/>
        </p:spPr>
        <p:style>
          <a:lnRef idx="1">
            <a:schemeClr val="accent3"/>
          </a:lnRef>
          <a:fillRef idx="0">
            <a:schemeClr val="accent3"/>
          </a:fillRef>
          <a:effectRef idx="0">
            <a:schemeClr val="accent3"/>
          </a:effectRef>
          <a:fontRef idx="minor">
            <a:schemeClr val="tx1"/>
          </a:fontRef>
        </p:style>
      </p:cxnSp>
      <p:pic>
        <p:nvPicPr>
          <p:cNvPr id="2" name="Picture 1" descr="Icon&#10;&#10;Description automatically generated">
            <a:extLst>
              <a:ext uri="{FF2B5EF4-FFF2-40B4-BE49-F238E27FC236}">
                <a16:creationId xmlns:a16="http://schemas.microsoft.com/office/drawing/2014/main" id="{C1EA0DE3-34EA-7DFE-EABF-6E9D4AB59B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100" y="3652495"/>
            <a:ext cx="342207" cy="342207"/>
          </a:xfrm>
          <a:prstGeom prst="rect">
            <a:avLst/>
          </a:prstGeom>
        </p:spPr>
      </p:pic>
      <p:grpSp>
        <p:nvGrpSpPr>
          <p:cNvPr id="11" name="Group 10">
            <a:extLst>
              <a:ext uri="{FF2B5EF4-FFF2-40B4-BE49-F238E27FC236}">
                <a16:creationId xmlns:a16="http://schemas.microsoft.com/office/drawing/2014/main" id="{A3450F62-42DA-BDF6-2A96-1D073F9CAEB1}"/>
              </a:ext>
            </a:extLst>
          </p:cNvPr>
          <p:cNvGrpSpPr/>
          <p:nvPr/>
        </p:nvGrpSpPr>
        <p:grpSpPr>
          <a:xfrm>
            <a:off x="7217014" y="2814586"/>
            <a:ext cx="1307592" cy="1307592"/>
            <a:chOff x="7624398" y="2713296"/>
            <a:chExt cx="1307592" cy="1307592"/>
          </a:xfrm>
        </p:grpSpPr>
        <p:pic>
          <p:nvPicPr>
            <p:cNvPr id="36" name="Picture 35" descr="A white plastic object with a red and blue text&#10;&#10;AI-generated content may be incorrect.">
              <a:extLst>
                <a:ext uri="{FF2B5EF4-FFF2-40B4-BE49-F238E27FC236}">
                  <a16:creationId xmlns:a16="http://schemas.microsoft.com/office/drawing/2014/main" id="{EAA279F6-78B6-A285-2292-66D07E92B03C}"/>
                </a:ext>
              </a:extLst>
            </p:cNvPr>
            <p:cNvPicPr>
              <a:picLocks/>
            </p:cNvPicPr>
            <p:nvPr/>
          </p:nvPicPr>
          <p:blipFill>
            <a:blip r:embed="rId5" cstate="print">
              <a:extLst>
                <a:ext uri="{28A0092B-C50C-407E-A947-70E740481C1C}">
                  <a14:useLocalDpi xmlns:a14="http://schemas.microsoft.com/office/drawing/2010/main" val="0"/>
                </a:ext>
              </a:extLst>
            </a:blip>
            <a:srcRect l="45198" t="43303" r="5830" b="21963"/>
            <a:stretch/>
          </p:blipFill>
          <p:spPr>
            <a:xfrm>
              <a:off x="7624398" y="2713296"/>
              <a:ext cx="1307592" cy="1307592"/>
            </a:xfrm>
            <a:prstGeom prst="flowChartConnector">
              <a:avLst/>
            </a:prstGeom>
            <a:ln w="19050">
              <a:solidFill>
                <a:schemeClr val="accent3"/>
              </a:solidFill>
            </a:ln>
          </p:spPr>
        </p:pic>
        <p:pic>
          <p:nvPicPr>
            <p:cNvPr id="37" name="Picture 36" descr="A white plastic object with a red and blue text&#10;&#10;AI-generated content may be incorrect.">
              <a:extLst>
                <a:ext uri="{FF2B5EF4-FFF2-40B4-BE49-F238E27FC236}">
                  <a16:creationId xmlns:a16="http://schemas.microsoft.com/office/drawing/2014/main" id="{42ED79F5-D7E9-F6D9-578D-5E3E1093CF38}"/>
                </a:ext>
              </a:extLst>
            </p:cNvPr>
            <p:cNvPicPr>
              <a:picLocks/>
            </p:cNvPicPr>
            <p:nvPr/>
          </p:nvPicPr>
          <p:blipFill>
            <a:blip r:embed="rId6" cstate="print">
              <a:extLst>
                <a:ext uri="{28A0092B-C50C-407E-A947-70E740481C1C}">
                  <a14:useLocalDpi xmlns:a14="http://schemas.microsoft.com/office/drawing/2010/main" val="0"/>
                </a:ext>
              </a:extLst>
            </a:blip>
            <a:srcRect l="75257" t="53974" r="22008" b="33965"/>
            <a:stretch/>
          </p:blipFill>
          <p:spPr>
            <a:xfrm>
              <a:off x="8424104" y="2771775"/>
              <a:ext cx="73024" cy="454025"/>
            </a:xfrm>
            <a:prstGeom prst="rect">
              <a:avLst/>
            </a:prstGeom>
            <a:ln w="19050">
              <a:noFill/>
            </a:ln>
          </p:spPr>
        </p:pic>
      </p:grpSp>
      <p:pic>
        <p:nvPicPr>
          <p:cNvPr id="12" name="Picture 11" descr="A white plastic object with a red and blue text&#10;&#10;AI-generated content may be incorrect.">
            <a:extLst>
              <a:ext uri="{FF2B5EF4-FFF2-40B4-BE49-F238E27FC236}">
                <a16:creationId xmlns:a16="http://schemas.microsoft.com/office/drawing/2014/main" id="{75610BBD-18C2-BC8C-DA61-5ADEE25D5E6C}"/>
              </a:ext>
            </a:extLst>
          </p:cNvPr>
          <p:cNvPicPr>
            <a:picLocks/>
          </p:cNvPicPr>
          <p:nvPr/>
        </p:nvPicPr>
        <p:blipFill>
          <a:blip r:embed="rId5" cstate="print">
            <a:extLst>
              <a:ext uri="{28A0092B-C50C-407E-A947-70E740481C1C}">
                <a14:useLocalDpi xmlns:a14="http://schemas.microsoft.com/office/drawing/2010/main" val="0"/>
              </a:ext>
            </a:extLst>
          </a:blip>
          <a:srcRect l="45198" t="43303" r="5830" b="21963"/>
          <a:stretch/>
        </p:blipFill>
        <p:spPr>
          <a:xfrm>
            <a:off x="5774148" y="2833455"/>
            <a:ext cx="1307592" cy="1307592"/>
          </a:xfrm>
          <a:prstGeom prst="flowChartConnector">
            <a:avLst/>
          </a:prstGeom>
          <a:ln w="19050">
            <a:solidFill>
              <a:schemeClr val="accent3"/>
            </a:solidFill>
          </a:ln>
        </p:spPr>
      </p:pic>
      <p:pic>
        <p:nvPicPr>
          <p:cNvPr id="27" name="Picture 26" descr="A close-up of a cassette tape&#10;&#10;AI-generated content may be incorrect.">
            <a:extLst>
              <a:ext uri="{FF2B5EF4-FFF2-40B4-BE49-F238E27FC236}">
                <a16:creationId xmlns:a16="http://schemas.microsoft.com/office/drawing/2014/main" id="{D6461F6E-DE85-F35E-057F-8344A4D5CAFD}"/>
              </a:ext>
            </a:extLst>
          </p:cNvPr>
          <p:cNvPicPr>
            <a:picLocks/>
          </p:cNvPicPr>
          <p:nvPr/>
        </p:nvPicPr>
        <p:blipFill>
          <a:blip r:embed="rId7" cstate="print">
            <a:extLst>
              <a:ext uri="{28A0092B-C50C-407E-A947-70E740481C1C}">
                <a14:useLocalDpi xmlns:a14="http://schemas.microsoft.com/office/drawing/2010/main" val="0"/>
              </a:ext>
            </a:extLst>
          </a:blip>
          <a:srcRect l="44036" t="40191" r="-6692" b="18619"/>
          <a:stretch/>
        </p:blipFill>
        <p:spPr>
          <a:xfrm>
            <a:off x="6427944" y="1044008"/>
            <a:ext cx="1408176" cy="1408176"/>
          </a:xfrm>
          <a:prstGeom prst="flowChartConnector">
            <a:avLst/>
          </a:prstGeom>
          <a:solidFill>
            <a:schemeClr val="accent2">
              <a:lumMod val="20000"/>
              <a:lumOff val="80000"/>
            </a:schemeClr>
          </a:solidFill>
          <a:ln w="19050">
            <a:solidFill>
              <a:schemeClr val="accent3"/>
            </a:solidFill>
          </a:ln>
        </p:spPr>
      </p:pic>
      <p:cxnSp>
        <p:nvCxnSpPr>
          <p:cNvPr id="28" name="Straight Connector 27">
            <a:extLst>
              <a:ext uri="{FF2B5EF4-FFF2-40B4-BE49-F238E27FC236}">
                <a16:creationId xmlns:a16="http://schemas.microsoft.com/office/drawing/2014/main" id="{18AA73D6-D5AF-7EAB-9F0B-EA6A69BB59B1}"/>
              </a:ext>
            </a:extLst>
          </p:cNvPr>
          <p:cNvCxnSpPr>
            <a:cxnSpLocks/>
          </p:cNvCxnSpPr>
          <p:nvPr/>
        </p:nvCxnSpPr>
        <p:spPr>
          <a:xfrm flipV="1">
            <a:off x="5732496" y="1307573"/>
            <a:ext cx="1038065" cy="697540"/>
          </a:xfrm>
          <a:prstGeom prst="line">
            <a:avLst/>
          </a:prstGeom>
          <a:ln w="19050"/>
        </p:spPr>
        <p:style>
          <a:lnRef idx="1">
            <a:schemeClr val="dk1"/>
          </a:lnRef>
          <a:fillRef idx="0">
            <a:schemeClr val="dk1"/>
          </a:fillRef>
          <a:effectRef idx="0">
            <a:schemeClr val="dk1"/>
          </a:effectRef>
          <a:fontRef idx="minor">
            <a:schemeClr val="tx1"/>
          </a:fontRef>
        </p:style>
      </p:cxnSp>
      <p:pic>
        <p:nvPicPr>
          <p:cNvPr id="32" name="Graphic 31" descr="Close with solid fill">
            <a:extLst>
              <a:ext uri="{FF2B5EF4-FFF2-40B4-BE49-F238E27FC236}">
                <a16:creationId xmlns:a16="http://schemas.microsoft.com/office/drawing/2014/main" id="{B92A3516-E1DF-7CFE-3BE1-E4A0C02E215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17688" y="2673040"/>
            <a:ext cx="548640" cy="548640"/>
          </a:xfrm>
          <a:prstGeom prst="rect">
            <a:avLst/>
          </a:prstGeom>
        </p:spPr>
      </p:pic>
      <p:pic>
        <p:nvPicPr>
          <p:cNvPr id="33" name="Graphic 32" descr="Close with solid fill">
            <a:extLst>
              <a:ext uri="{FF2B5EF4-FFF2-40B4-BE49-F238E27FC236}">
                <a16:creationId xmlns:a16="http://schemas.microsoft.com/office/drawing/2014/main" id="{2A13EE0C-75E7-68D1-266F-86108B31D18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16720" y="2618728"/>
            <a:ext cx="548640" cy="548640"/>
          </a:xfrm>
          <a:prstGeom prst="rect">
            <a:avLst/>
          </a:prstGeom>
        </p:spPr>
      </p:pic>
      <p:pic>
        <p:nvPicPr>
          <p:cNvPr id="35" name="Graphic 34" descr="Checkmark with solid fill">
            <a:extLst>
              <a:ext uri="{FF2B5EF4-FFF2-40B4-BE49-F238E27FC236}">
                <a16:creationId xmlns:a16="http://schemas.microsoft.com/office/drawing/2014/main" id="{9E809365-C9F3-2B51-3314-A920894E168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398994" y="1002453"/>
            <a:ext cx="548640" cy="548640"/>
          </a:xfrm>
          <a:prstGeom prst="rect">
            <a:avLst/>
          </a:prstGeom>
        </p:spPr>
      </p:pic>
      <p:grpSp>
        <p:nvGrpSpPr>
          <p:cNvPr id="40" name="Group 39">
            <a:extLst>
              <a:ext uri="{FF2B5EF4-FFF2-40B4-BE49-F238E27FC236}">
                <a16:creationId xmlns:a16="http://schemas.microsoft.com/office/drawing/2014/main" id="{5CBDAFDA-A54F-B7C1-C252-B6A247576931}"/>
              </a:ext>
            </a:extLst>
          </p:cNvPr>
          <p:cNvGrpSpPr/>
          <p:nvPr/>
        </p:nvGrpSpPr>
        <p:grpSpPr>
          <a:xfrm>
            <a:off x="1423081" y="2043904"/>
            <a:ext cx="2750639" cy="1057989"/>
            <a:chOff x="2497501" y="1982944"/>
            <a:chExt cx="2750639" cy="1057989"/>
          </a:xfrm>
        </p:grpSpPr>
        <p:sp>
          <p:nvSpPr>
            <p:cNvPr id="41" name="Content Placeholder 2">
              <a:extLst>
                <a:ext uri="{FF2B5EF4-FFF2-40B4-BE49-F238E27FC236}">
                  <a16:creationId xmlns:a16="http://schemas.microsoft.com/office/drawing/2014/main" id="{80BFC963-7649-9379-6798-F0C0897869E4}"/>
                </a:ext>
              </a:extLst>
            </p:cNvPr>
            <p:cNvSpPr txBox="1">
              <a:spLocks/>
            </p:cNvSpPr>
            <p:nvPr/>
          </p:nvSpPr>
          <p:spPr>
            <a:xfrm>
              <a:off x="2621541" y="1982944"/>
              <a:ext cx="2626599" cy="1039299"/>
            </a:xfrm>
            <a:prstGeom prst="rect">
              <a:avLst/>
            </a:prstGeom>
          </p:spPr>
          <p:txBody>
            <a:bodyPr vert="horz" lIns="0" tIns="0" rIns="91440" bIns="45720" rtlCol="0">
              <a:noAutofit/>
            </a:bodyPr>
            <a:lstStyle>
              <a:lvl1pPr marL="0" indent="0" algn="l" defTabSz="914400" rtl="0" eaLnBrk="1" latinLnBrk="0" hangingPunct="1">
                <a:lnSpc>
                  <a:spcPct val="100000"/>
                </a:lnSpc>
                <a:spcBef>
                  <a:spcPts val="600"/>
                </a:spcBef>
                <a:buFont typeface="Arial" panose="020B0604020202020204" pitchFamily="34" charset="0"/>
                <a:buNone/>
                <a:defRPr sz="1600" b="0" kern="1200">
                  <a:solidFill>
                    <a:schemeClr val="tx1"/>
                  </a:solidFill>
                  <a:latin typeface="+mj-lt"/>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600" b="0" kern="1200">
                  <a:solidFill>
                    <a:schemeClr val="tx1"/>
                  </a:solidFill>
                  <a:latin typeface="+mj-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j-lt"/>
                  <a:ea typeface="+mn-ea"/>
                  <a:cs typeface="+mn-cs"/>
                </a:defRPr>
              </a:lvl3pPr>
              <a:lvl4pPr marL="576263" indent="-169863" algn="l" defTabSz="914400" rtl="0" eaLnBrk="1" latinLnBrk="0" hangingPunct="1">
                <a:lnSpc>
                  <a:spcPct val="100000"/>
                </a:lnSpc>
                <a:spcBef>
                  <a:spcPts val="600"/>
                </a:spcBef>
                <a:buFont typeface="Arial" panose="020B0604020202020204" pitchFamily="34" charset="0"/>
                <a:buChar char="•"/>
                <a:defRPr sz="1200" b="0" kern="1200">
                  <a:solidFill>
                    <a:schemeClr val="tx1"/>
                  </a:solidFill>
                  <a:latin typeface="+mj-lt"/>
                  <a:ea typeface="+mn-ea"/>
                  <a:cs typeface="+mn-cs"/>
                </a:defRPr>
              </a:lvl4pPr>
              <a:lvl5pPr marL="744538" indent="-171450" algn="l" defTabSz="914400" rtl="0" eaLnBrk="1" latinLnBrk="0" hangingPunct="1">
                <a:lnSpc>
                  <a:spcPct val="100000"/>
                </a:lnSpc>
                <a:spcBef>
                  <a:spcPts val="600"/>
                </a:spcBef>
                <a:buFont typeface="Arial" panose="020B0604020202020204" pitchFamily="34" charset="0"/>
                <a:buChar char="»"/>
                <a:defRPr sz="1200" b="0" kern="1200">
                  <a:solidFill>
                    <a:schemeClr val="tx1"/>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28600" lvl="2" indent="0" defTabSz="385763">
                <a:lnSpc>
                  <a:spcPct val="150000"/>
                </a:lnSpc>
                <a:spcBef>
                  <a:spcPts val="254"/>
                </a:spcBef>
                <a:buSzPct val="300000"/>
                <a:buNone/>
              </a:pPr>
              <a:r>
                <a:rPr lang="en-US" b="1" dirty="0">
                  <a:solidFill>
                    <a:schemeClr val="accent1"/>
                  </a:solidFill>
                  <a:latin typeface="+mn-lt"/>
                </a:rPr>
                <a:t>CORRECTLY FILLED CARTRIDGE</a:t>
              </a:r>
            </a:p>
            <a:p>
              <a:pPr marL="230187" lvl="2" indent="0" defTabSz="385763">
                <a:lnSpc>
                  <a:spcPct val="150000"/>
                </a:lnSpc>
                <a:spcBef>
                  <a:spcPts val="254"/>
                </a:spcBef>
                <a:buSzPct val="300000"/>
                <a:buNone/>
              </a:pPr>
              <a:r>
                <a:rPr lang="en-US" b="1" dirty="0">
                  <a:solidFill>
                    <a:schemeClr val="accent1"/>
                  </a:solidFill>
                  <a:latin typeface="+mn-lt"/>
                </a:rPr>
                <a:t>UNDER-FILLED CARTRIDGE</a:t>
              </a:r>
            </a:p>
            <a:p>
              <a:pPr marL="230187" lvl="2" indent="0" defTabSz="385763">
                <a:lnSpc>
                  <a:spcPct val="150000"/>
                </a:lnSpc>
                <a:spcBef>
                  <a:spcPts val="254"/>
                </a:spcBef>
                <a:buSzPct val="300000"/>
                <a:buNone/>
              </a:pPr>
              <a:r>
                <a:rPr lang="en-US" b="1" dirty="0">
                  <a:solidFill>
                    <a:schemeClr val="accent1"/>
                  </a:solidFill>
                  <a:latin typeface="+mn-lt"/>
                </a:rPr>
                <a:t>OVER-FILLED CARTRIDGE</a:t>
              </a:r>
              <a:endParaRPr lang="en-US" sz="1200" b="1" dirty="0">
                <a:solidFill>
                  <a:schemeClr val="accent1"/>
                </a:solidFill>
                <a:latin typeface="+mn-lt"/>
              </a:endParaRPr>
            </a:p>
          </p:txBody>
        </p:sp>
        <p:grpSp>
          <p:nvGrpSpPr>
            <p:cNvPr id="42" name="Group 41">
              <a:extLst>
                <a:ext uri="{FF2B5EF4-FFF2-40B4-BE49-F238E27FC236}">
                  <a16:creationId xmlns:a16="http://schemas.microsoft.com/office/drawing/2014/main" id="{F61ADA45-6C9E-6D32-2AFA-A6ABEA7E6A4A}"/>
                </a:ext>
              </a:extLst>
            </p:cNvPr>
            <p:cNvGrpSpPr/>
            <p:nvPr/>
          </p:nvGrpSpPr>
          <p:grpSpPr>
            <a:xfrm>
              <a:off x="2497501" y="1983012"/>
              <a:ext cx="360231" cy="1057921"/>
              <a:chOff x="2497501" y="1983012"/>
              <a:chExt cx="360231" cy="1057921"/>
            </a:xfrm>
          </p:grpSpPr>
          <p:pic>
            <p:nvPicPr>
              <p:cNvPr id="43" name="Graphic 42" descr="Checkmark with solid fill">
                <a:extLst>
                  <a:ext uri="{FF2B5EF4-FFF2-40B4-BE49-F238E27FC236}">
                    <a16:creationId xmlns:a16="http://schemas.microsoft.com/office/drawing/2014/main" id="{A700E6BB-1394-E6FE-94A9-B860999F62D0}"/>
                  </a:ext>
                </a:extLst>
              </p:cNvPr>
              <p:cNvPicPr>
                <a:picLocks noChangeAspect="1"/>
              </p:cNvPicPr>
              <p:nvPr/>
            </p:nvPicPr>
            <p:blipFill>
              <a:blip r:embed="rId10">
                <a:extLst>
                  <a:ext uri="{96DAC541-7B7A-43D3-8B79-37D633B846F1}">
                    <asvg:svgBlip xmlns:asvg="http://schemas.microsoft.com/office/drawing/2016/SVG/main" r:embed="rId12"/>
                  </a:ext>
                </a:extLst>
              </a:blip>
              <a:stretch>
                <a:fillRect/>
              </a:stretch>
            </p:blipFill>
            <p:spPr>
              <a:xfrm>
                <a:off x="2497501" y="1983012"/>
                <a:ext cx="329750" cy="325170"/>
              </a:xfrm>
              <a:prstGeom prst="rect">
                <a:avLst/>
              </a:prstGeom>
            </p:spPr>
          </p:pic>
          <p:pic>
            <p:nvPicPr>
              <p:cNvPr id="44" name="Graphic 43" descr="Close with solid fill">
                <a:extLst>
                  <a:ext uri="{FF2B5EF4-FFF2-40B4-BE49-F238E27FC236}">
                    <a16:creationId xmlns:a16="http://schemas.microsoft.com/office/drawing/2014/main" id="{49911E91-F29A-6BAC-F4B1-AC8CFCE757C6}"/>
                  </a:ext>
                </a:extLst>
              </p:cNvPr>
              <p:cNvPicPr>
                <a:picLocks noChangeAspect="1"/>
              </p:cNvPicPr>
              <p:nvPr/>
            </p:nvPicPr>
            <p:blipFill>
              <a:blip r:embed="rId8">
                <a:extLst>
                  <a:ext uri="{96DAC541-7B7A-43D3-8B79-37D633B846F1}">
                    <asvg:svgBlip xmlns:asvg="http://schemas.microsoft.com/office/drawing/2016/SVG/main" r:embed="rId13"/>
                  </a:ext>
                </a:extLst>
              </a:blip>
              <a:stretch>
                <a:fillRect/>
              </a:stretch>
            </p:blipFill>
            <p:spPr>
              <a:xfrm>
                <a:off x="2522540" y="2307714"/>
                <a:ext cx="335192" cy="367459"/>
              </a:xfrm>
              <a:prstGeom prst="rect">
                <a:avLst/>
              </a:prstGeom>
            </p:spPr>
          </p:pic>
          <p:pic>
            <p:nvPicPr>
              <p:cNvPr id="45" name="Graphic 44" descr="Close with solid fill">
                <a:extLst>
                  <a:ext uri="{FF2B5EF4-FFF2-40B4-BE49-F238E27FC236}">
                    <a16:creationId xmlns:a16="http://schemas.microsoft.com/office/drawing/2014/main" id="{46B27856-9BED-5675-3A5F-8A251C883478}"/>
                  </a:ext>
                </a:extLst>
              </p:cNvPr>
              <p:cNvPicPr>
                <a:picLocks noChangeAspect="1"/>
              </p:cNvPicPr>
              <p:nvPr/>
            </p:nvPicPr>
            <p:blipFill>
              <a:blip r:embed="rId8">
                <a:extLst>
                  <a:ext uri="{96DAC541-7B7A-43D3-8B79-37D633B846F1}">
                    <asvg:svgBlip xmlns:asvg="http://schemas.microsoft.com/office/drawing/2016/SVG/main" r:embed="rId13"/>
                  </a:ext>
                </a:extLst>
              </a:blip>
              <a:stretch>
                <a:fillRect/>
              </a:stretch>
            </p:blipFill>
            <p:spPr>
              <a:xfrm>
                <a:off x="2522539" y="2673474"/>
                <a:ext cx="335192" cy="367459"/>
              </a:xfrm>
              <a:prstGeom prst="rect">
                <a:avLst/>
              </a:prstGeom>
            </p:spPr>
          </p:pic>
        </p:grpSp>
      </p:grpSp>
    </p:spTree>
    <p:custDataLst>
      <p:tags r:id="rId1"/>
    </p:custDataLst>
    <p:extLst>
      <p:ext uri="{BB962C8B-B14F-4D97-AF65-F5344CB8AC3E}">
        <p14:creationId xmlns:p14="http://schemas.microsoft.com/office/powerpoint/2010/main" val="40619163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218B4A1-3C98-4400-A0E9-E7749AABF1F3}"/>
              </a:ext>
            </a:extLst>
          </p:cNvPr>
          <p:cNvSpPr>
            <a:spLocks noGrp="1"/>
          </p:cNvSpPr>
          <p:nvPr>
            <p:ph type="title"/>
          </p:nvPr>
        </p:nvSpPr>
        <p:spPr/>
        <p:txBody>
          <a:bodyPr/>
          <a:lstStyle/>
          <a:p>
            <a:r>
              <a:rPr lang="en-US" dirty="0"/>
              <a:t>Running the test </a:t>
            </a:r>
            <a:r>
              <a:rPr lang="en-US" sz="1400" dirty="0"/>
              <a:t>– cont’d</a:t>
            </a:r>
          </a:p>
        </p:txBody>
      </p:sp>
      <p:sp>
        <p:nvSpPr>
          <p:cNvPr id="7" name="Slide Number Placeholder 6">
            <a:extLst>
              <a:ext uri="{FF2B5EF4-FFF2-40B4-BE49-F238E27FC236}">
                <a16:creationId xmlns:a16="http://schemas.microsoft.com/office/drawing/2014/main" id="{4C41A1FC-8DA3-4C7F-BEFE-6AF40C8682C6}"/>
              </a:ext>
            </a:extLst>
          </p:cNvPr>
          <p:cNvSpPr>
            <a:spLocks noGrp="1"/>
          </p:cNvSpPr>
          <p:nvPr>
            <p:ph type="sldNum" sz="quarter" idx="10"/>
          </p:nvPr>
        </p:nvSpPr>
        <p:spPr/>
        <p:txBody>
          <a:bodyPr/>
          <a:lstStyle/>
          <a:p>
            <a:pPr>
              <a:defRPr/>
            </a:pPr>
            <a:r>
              <a:rPr lang="en-IN" dirty="0"/>
              <a:t>|    </a:t>
            </a:r>
            <a:fld id="{7B2119CD-3B2D-4CEB-B404-D2E3F8CD6D69}" type="slidenum">
              <a:rPr lang="en-IN" smtClean="0"/>
              <a:pPr>
                <a:defRPr/>
              </a:pPr>
              <a:t>33</a:t>
            </a:fld>
            <a:endParaRPr lang="en-IN" dirty="0"/>
          </a:p>
        </p:txBody>
      </p:sp>
      <p:sp>
        <p:nvSpPr>
          <p:cNvPr id="3" name="Content Placeholder 2">
            <a:extLst>
              <a:ext uri="{FF2B5EF4-FFF2-40B4-BE49-F238E27FC236}">
                <a16:creationId xmlns:a16="http://schemas.microsoft.com/office/drawing/2014/main" id="{8047F29B-963E-4F89-A637-C485A710B023}"/>
              </a:ext>
            </a:extLst>
          </p:cNvPr>
          <p:cNvSpPr>
            <a:spLocks noGrp="1"/>
          </p:cNvSpPr>
          <p:nvPr>
            <p:ph type="body" sz="quarter" idx="11"/>
          </p:nvPr>
        </p:nvSpPr>
        <p:spPr>
          <a:xfrm>
            <a:off x="502921" y="1287167"/>
            <a:ext cx="4181622" cy="3397250"/>
          </a:xfrm>
        </p:spPr>
        <p:txBody>
          <a:bodyPr/>
          <a:lstStyle/>
          <a:p>
            <a:pPr defTabSz="385763">
              <a:spcBef>
                <a:spcPts val="254"/>
              </a:spcBef>
            </a:pPr>
            <a:r>
              <a:rPr lang="en-US" dirty="0">
                <a:latin typeface="+mn-lt"/>
              </a:rPr>
              <a:t>INSERT THE CARTRIDGE</a:t>
            </a:r>
          </a:p>
          <a:p>
            <a:pPr marL="214313" indent="-214313" defTabSz="385763">
              <a:spcBef>
                <a:spcPts val="254"/>
              </a:spcBef>
              <a:buFont typeface="Arial" panose="020B0604020202020204" pitchFamily="34" charset="0"/>
              <a:buChar char="•"/>
            </a:pPr>
            <a:r>
              <a:rPr lang="en-US" sz="1400" dirty="0">
                <a:solidFill>
                  <a:schemeClr val="tx1"/>
                </a:solidFill>
              </a:rPr>
              <a:t>Insert the cartridge into the </a:t>
            </a:r>
            <a:r>
              <a:rPr lang="en-US" sz="1400" i="1" dirty="0">
                <a:solidFill>
                  <a:schemeClr val="tx1"/>
                </a:solidFill>
              </a:rPr>
              <a:t>i-STAT</a:t>
            </a:r>
            <a:r>
              <a:rPr lang="en-US" sz="1400" dirty="0">
                <a:solidFill>
                  <a:schemeClr val="tx1"/>
                </a:solidFill>
              </a:rPr>
              <a:t> analyzer’s cartridge port until it clicks into place.</a:t>
            </a:r>
          </a:p>
          <a:p>
            <a:pPr marL="384176" lvl="1" indent="-214313" defTabSz="385763">
              <a:spcBef>
                <a:spcPts val="254"/>
              </a:spcBef>
              <a:buFont typeface="Courier New" panose="02070309020205020404" pitchFamily="49" charset="0"/>
              <a:buChar char="o"/>
            </a:pPr>
            <a:r>
              <a:rPr lang="en-US" sz="1200" dirty="0"/>
              <a:t>Sensors facing up, and on leading edge</a:t>
            </a:r>
            <a:endParaRPr lang="en-US" sz="1200" b="0" dirty="0">
              <a:solidFill>
                <a:schemeClr val="tx1"/>
              </a:solidFill>
            </a:endParaRPr>
          </a:p>
          <a:p>
            <a:pPr defTabSz="385763">
              <a:spcBef>
                <a:spcPts val="254"/>
              </a:spcBef>
            </a:pPr>
            <a:endParaRPr lang="en-US" sz="1400" dirty="0"/>
          </a:p>
        </p:txBody>
      </p:sp>
      <p:sp>
        <p:nvSpPr>
          <p:cNvPr id="6" name="TextBox 5">
            <a:extLst>
              <a:ext uri="{FF2B5EF4-FFF2-40B4-BE49-F238E27FC236}">
                <a16:creationId xmlns:a16="http://schemas.microsoft.com/office/drawing/2014/main" id="{55BE2989-F94F-F2F1-6F3E-0216385DA665}"/>
              </a:ext>
            </a:extLst>
          </p:cNvPr>
          <p:cNvSpPr txBox="1"/>
          <p:nvPr/>
        </p:nvSpPr>
        <p:spPr>
          <a:xfrm>
            <a:off x="874060" y="3275017"/>
            <a:ext cx="3867820" cy="1205458"/>
          </a:xfrm>
          <a:prstGeom prst="rect">
            <a:avLst/>
          </a:prstGeom>
          <a:noFill/>
        </p:spPr>
        <p:txBody>
          <a:bodyPr wrap="square" lIns="91440" tIns="45720" rIns="91440" bIns="45720" rtlCol="0" anchor="t">
            <a:spAutoFit/>
          </a:bodyPr>
          <a:lstStyle/>
          <a:p>
            <a:pPr defTabSz="514350"/>
            <a:r>
              <a:rPr lang="en-US" sz="1400" b="1" dirty="0">
                <a:solidFill>
                  <a:schemeClr val="tx2"/>
                </a:solidFill>
                <a:cs typeface="Calibri"/>
              </a:rPr>
              <a:t>PRECAUTIONS</a:t>
            </a:r>
            <a:endParaRPr lang="en-US" sz="1000" dirty="0">
              <a:solidFill>
                <a:schemeClr val="tx2"/>
              </a:solidFill>
              <a:cs typeface="Calibri"/>
            </a:endParaRPr>
          </a:p>
          <a:p>
            <a:pPr marL="128270" indent="-128270">
              <a:spcAft>
                <a:spcPts val="450"/>
              </a:spcAft>
              <a:buFont typeface="Arial" panose="020B0604020202020204" pitchFamily="34" charset="0"/>
              <a:buChar char="•"/>
            </a:pPr>
            <a:r>
              <a:rPr lang="en-US" sz="1000" b="1" dirty="0">
                <a:cs typeface="Calibri"/>
              </a:rPr>
              <a:t>DO NOT touch the sensors on the top of the cartridge.</a:t>
            </a:r>
            <a:endParaRPr lang="en-US" sz="1000" b="1" dirty="0">
              <a:ea typeface="Calibri"/>
              <a:cs typeface="Calibri"/>
            </a:endParaRPr>
          </a:p>
          <a:p>
            <a:pPr marL="128270" indent="-128270">
              <a:spcAft>
                <a:spcPts val="450"/>
              </a:spcAft>
              <a:buFont typeface="Arial" panose="020B0604020202020204" pitchFamily="34" charset="0"/>
              <a:buChar char="•"/>
            </a:pPr>
            <a:r>
              <a:rPr lang="en-US" sz="1000" b="1" dirty="0">
                <a:cs typeface="Calibri"/>
              </a:rPr>
              <a:t>DO NOT apply pressure to the central area of the label </a:t>
            </a:r>
            <a:br>
              <a:rPr lang="en-US" sz="1000" b="1" dirty="0">
                <a:cs typeface="Calibri" panose="020F0502020204030204" pitchFamily="34" charset="0"/>
              </a:rPr>
            </a:br>
            <a:r>
              <a:rPr lang="en-US" sz="1000" b="1" dirty="0">
                <a:cs typeface="Calibri"/>
              </a:rPr>
              <a:t>because the calibration fluid pack inside could burst prematurely. </a:t>
            </a:r>
            <a:endParaRPr lang="en-US" sz="1000" b="1" dirty="0">
              <a:ea typeface="Calibri"/>
              <a:cs typeface="Calibri"/>
            </a:endParaRPr>
          </a:p>
          <a:p>
            <a:pPr marL="128270" indent="-128270">
              <a:spcAft>
                <a:spcPts val="450"/>
              </a:spcAft>
              <a:buFont typeface="Arial" panose="020B0604020202020204" pitchFamily="34" charset="0"/>
              <a:buChar char="•"/>
            </a:pPr>
            <a:r>
              <a:rPr lang="en-US" sz="1000" b="1" dirty="0">
                <a:cs typeface="Calibri"/>
              </a:rPr>
              <a:t>DO NOT place the cartridge and/or analyzer in an oxygen-enriched atmosphere.</a:t>
            </a:r>
            <a:endParaRPr lang="en-US" sz="1000" b="1" dirty="0">
              <a:ea typeface="Calibri"/>
              <a:cs typeface="Calibri"/>
            </a:endParaRPr>
          </a:p>
        </p:txBody>
      </p:sp>
      <p:cxnSp>
        <p:nvCxnSpPr>
          <p:cNvPr id="11" name="Straight Connector 10">
            <a:extLst>
              <a:ext uri="{FF2B5EF4-FFF2-40B4-BE49-F238E27FC236}">
                <a16:creationId xmlns:a16="http://schemas.microsoft.com/office/drawing/2014/main" id="{F6D2348E-0C9F-56DF-D730-17579C7238B9}"/>
              </a:ext>
            </a:extLst>
          </p:cNvPr>
          <p:cNvCxnSpPr>
            <a:cxnSpLocks/>
          </p:cNvCxnSpPr>
          <p:nvPr/>
        </p:nvCxnSpPr>
        <p:spPr>
          <a:xfrm>
            <a:off x="502920" y="3058449"/>
            <a:ext cx="4116581" cy="0"/>
          </a:xfrm>
          <a:prstGeom prst="line">
            <a:avLst/>
          </a:prstGeom>
          <a:ln w="15875"/>
        </p:spPr>
        <p:style>
          <a:lnRef idx="1">
            <a:schemeClr val="accent3"/>
          </a:lnRef>
          <a:fillRef idx="0">
            <a:schemeClr val="accent3"/>
          </a:fillRef>
          <a:effectRef idx="0">
            <a:schemeClr val="accent3"/>
          </a:effectRef>
          <a:fontRef idx="minor">
            <a:schemeClr val="tx1"/>
          </a:fontRef>
        </p:style>
      </p:cxnSp>
      <p:pic>
        <p:nvPicPr>
          <p:cNvPr id="4" name="Picture 3" descr="Icon&#10;&#10;Description automatically generated">
            <a:extLst>
              <a:ext uri="{FF2B5EF4-FFF2-40B4-BE49-F238E27FC236}">
                <a16:creationId xmlns:a16="http://schemas.microsoft.com/office/drawing/2014/main" id="{22779EA3-DC5F-404B-E70E-146D793137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 y="3302595"/>
            <a:ext cx="342207" cy="342207"/>
          </a:xfrm>
          <a:prstGeom prst="rect">
            <a:avLst/>
          </a:prstGeom>
        </p:spPr>
      </p:pic>
      <p:pic>
        <p:nvPicPr>
          <p:cNvPr id="10" name="Picture 9">
            <a:extLst>
              <a:ext uri="{FF2B5EF4-FFF2-40B4-BE49-F238E27FC236}">
                <a16:creationId xmlns:a16="http://schemas.microsoft.com/office/drawing/2014/main" id="{5744B9D3-5599-D277-63A3-6D0FAF822D70}"/>
              </a:ext>
            </a:extLst>
          </p:cNvPr>
          <p:cNvPicPr>
            <a:picLocks noChangeAspect="1"/>
          </p:cNvPicPr>
          <p:nvPr/>
        </p:nvPicPr>
        <p:blipFill>
          <a:blip r:embed="rId4"/>
          <a:stretch>
            <a:fillRect/>
          </a:stretch>
        </p:blipFill>
        <p:spPr>
          <a:xfrm>
            <a:off x="5648530" y="1346494"/>
            <a:ext cx="3039664" cy="2656617"/>
          </a:xfrm>
          <a:prstGeom prst="rect">
            <a:avLst/>
          </a:prstGeom>
          <a:ln>
            <a:solidFill>
              <a:schemeClr val="bg2">
                <a:lumMod val="75000"/>
              </a:schemeClr>
            </a:solidFill>
          </a:ln>
        </p:spPr>
      </p:pic>
      <p:cxnSp>
        <p:nvCxnSpPr>
          <p:cNvPr id="12" name="Straight Arrow Connector 11">
            <a:extLst>
              <a:ext uri="{FF2B5EF4-FFF2-40B4-BE49-F238E27FC236}">
                <a16:creationId xmlns:a16="http://schemas.microsoft.com/office/drawing/2014/main" id="{E254FBC1-069E-A2F9-893A-F7A815C4DA8E}"/>
              </a:ext>
            </a:extLst>
          </p:cNvPr>
          <p:cNvCxnSpPr>
            <a:cxnSpLocks/>
          </p:cNvCxnSpPr>
          <p:nvPr/>
        </p:nvCxnSpPr>
        <p:spPr>
          <a:xfrm>
            <a:off x="2696989" y="2634364"/>
            <a:ext cx="4332213" cy="0"/>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8B51AE4-3CCB-A153-1ED7-2ACA86B2CA98}"/>
              </a:ext>
            </a:extLst>
          </p:cNvPr>
          <p:cNvCxnSpPr>
            <a:cxnSpLocks/>
          </p:cNvCxnSpPr>
          <p:nvPr/>
        </p:nvCxnSpPr>
        <p:spPr>
          <a:xfrm>
            <a:off x="2696989" y="2214880"/>
            <a:ext cx="0" cy="428320"/>
          </a:xfrm>
          <a:prstGeom prst="straightConnector1">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5892458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1A79D-488C-BF6E-FD03-CEAED5983F91}"/>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1CCBEE42-505E-A8AB-0BA5-B84ADF3678DC}"/>
              </a:ext>
            </a:extLst>
          </p:cNvPr>
          <p:cNvSpPr>
            <a:spLocks noGrp="1"/>
          </p:cNvSpPr>
          <p:nvPr>
            <p:ph type="title"/>
          </p:nvPr>
        </p:nvSpPr>
        <p:spPr/>
        <p:txBody>
          <a:bodyPr/>
          <a:lstStyle/>
          <a:p>
            <a:r>
              <a:rPr lang="en-US" dirty="0"/>
              <a:t>Running the test </a:t>
            </a:r>
            <a:r>
              <a:rPr lang="en-US" sz="1400" dirty="0"/>
              <a:t>– cont’d</a:t>
            </a:r>
          </a:p>
        </p:txBody>
      </p:sp>
      <p:sp>
        <p:nvSpPr>
          <p:cNvPr id="6" name="Slide Number Placeholder 5">
            <a:extLst>
              <a:ext uri="{FF2B5EF4-FFF2-40B4-BE49-F238E27FC236}">
                <a16:creationId xmlns:a16="http://schemas.microsoft.com/office/drawing/2014/main" id="{E79CD523-2CCE-4EEC-F909-059FF8EC8664}"/>
              </a:ext>
            </a:extLst>
          </p:cNvPr>
          <p:cNvSpPr>
            <a:spLocks noGrp="1"/>
          </p:cNvSpPr>
          <p:nvPr>
            <p:ph type="sldNum" sz="quarter" idx="10"/>
          </p:nvPr>
        </p:nvSpPr>
        <p:spPr/>
        <p:txBody>
          <a:bodyPr/>
          <a:lstStyle/>
          <a:p>
            <a:r>
              <a:rPr lang="en-IN" dirty="0"/>
              <a:t>|    </a:t>
            </a:r>
            <a:fld id="{7B2119CD-3B2D-4CEB-B404-D2E3F8CD6D69}" type="slidenum">
              <a:rPr lang="en-IN" smtClean="0"/>
              <a:pPr/>
              <a:t>34</a:t>
            </a:fld>
            <a:endParaRPr lang="en-IN" dirty="0"/>
          </a:p>
        </p:txBody>
      </p:sp>
      <p:grpSp>
        <p:nvGrpSpPr>
          <p:cNvPr id="2" name="Group 1">
            <a:extLst>
              <a:ext uri="{FF2B5EF4-FFF2-40B4-BE49-F238E27FC236}">
                <a16:creationId xmlns:a16="http://schemas.microsoft.com/office/drawing/2014/main" id="{890E4995-28CD-1AA2-93A9-51C1AD55C85E}"/>
              </a:ext>
            </a:extLst>
          </p:cNvPr>
          <p:cNvGrpSpPr/>
          <p:nvPr/>
        </p:nvGrpSpPr>
        <p:grpSpPr>
          <a:xfrm>
            <a:off x="775855" y="2171080"/>
            <a:ext cx="5861087" cy="2402826"/>
            <a:chOff x="1539433" y="1950267"/>
            <a:chExt cx="6790534" cy="2783864"/>
          </a:xfrm>
        </p:grpSpPr>
        <p:grpSp>
          <p:nvGrpSpPr>
            <p:cNvPr id="3" name="Group 2">
              <a:extLst>
                <a:ext uri="{FF2B5EF4-FFF2-40B4-BE49-F238E27FC236}">
                  <a16:creationId xmlns:a16="http://schemas.microsoft.com/office/drawing/2014/main" id="{A9F8B267-8C92-90CE-FFB9-28B9033810F9}"/>
                </a:ext>
              </a:extLst>
            </p:cNvPr>
            <p:cNvGrpSpPr/>
            <p:nvPr/>
          </p:nvGrpSpPr>
          <p:grpSpPr>
            <a:xfrm>
              <a:off x="1539433" y="1950267"/>
              <a:ext cx="6790534" cy="2783864"/>
              <a:chOff x="1413479" y="1760789"/>
              <a:chExt cx="6916490" cy="2973342"/>
            </a:xfrm>
          </p:grpSpPr>
          <p:pic>
            <p:nvPicPr>
              <p:cNvPr id="5" name="Picture 4">
                <a:extLst>
                  <a:ext uri="{FF2B5EF4-FFF2-40B4-BE49-F238E27FC236}">
                    <a16:creationId xmlns:a16="http://schemas.microsoft.com/office/drawing/2014/main" id="{E4802E57-C4D6-B4E5-1770-E553F466ACCE}"/>
                  </a:ext>
                </a:extLst>
              </p:cNvPr>
              <p:cNvPicPr>
                <a:picLocks noChangeAspect="1"/>
              </p:cNvPicPr>
              <p:nvPr/>
            </p:nvPicPr>
            <p:blipFill>
              <a:blip r:embed="rId3"/>
              <a:stretch>
                <a:fillRect/>
              </a:stretch>
            </p:blipFill>
            <p:spPr>
              <a:xfrm>
                <a:off x="1413479" y="1781385"/>
                <a:ext cx="995391" cy="2952746"/>
              </a:xfrm>
              <a:prstGeom prst="rect">
                <a:avLst/>
              </a:prstGeom>
            </p:spPr>
          </p:pic>
          <p:pic>
            <p:nvPicPr>
              <p:cNvPr id="7" name="Picture 6">
                <a:extLst>
                  <a:ext uri="{FF2B5EF4-FFF2-40B4-BE49-F238E27FC236}">
                    <a16:creationId xmlns:a16="http://schemas.microsoft.com/office/drawing/2014/main" id="{BB5B1D4C-7FB2-D52B-A9F5-8905E45FC606}"/>
                  </a:ext>
                </a:extLst>
              </p:cNvPr>
              <p:cNvPicPr>
                <a:picLocks noChangeAspect="1"/>
              </p:cNvPicPr>
              <p:nvPr/>
            </p:nvPicPr>
            <p:blipFill>
              <a:blip r:embed="rId4"/>
              <a:stretch>
                <a:fillRect/>
              </a:stretch>
            </p:blipFill>
            <p:spPr>
              <a:xfrm>
                <a:off x="3012290" y="1760789"/>
                <a:ext cx="1772007" cy="2957720"/>
              </a:xfrm>
              <a:prstGeom prst="rect">
                <a:avLst/>
              </a:prstGeom>
            </p:spPr>
          </p:pic>
          <p:pic>
            <p:nvPicPr>
              <p:cNvPr id="8" name="Picture 7">
                <a:extLst>
                  <a:ext uri="{FF2B5EF4-FFF2-40B4-BE49-F238E27FC236}">
                    <a16:creationId xmlns:a16="http://schemas.microsoft.com/office/drawing/2014/main" id="{0894FC45-FD3A-90C5-057C-5B0870CF22D2}"/>
                  </a:ext>
                </a:extLst>
              </p:cNvPr>
              <p:cNvPicPr>
                <a:picLocks noChangeAspect="1"/>
              </p:cNvPicPr>
              <p:nvPr/>
            </p:nvPicPr>
            <p:blipFill>
              <a:blip r:embed="rId5"/>
              <a:stretch>
                <a:fillRect/>
              </a:stretch>
            </p:blipFill>
            <p:spPr>
              <a:xfrm>
                <a:off x="5005974" y="1805425"/>
                <a:ext cx="995391" cy="2913086"/>
              </a:xfrm>
              <a:prstGeom prst="rect">
                <a:avLst/>
              </a:prstGeom>
            </p:spPr>
          </p:pic>
          <p:sp>
            <p:nvSpPr>
              <p:cNvPr id="13" name="Isosceles Triangle 12">
                <a:extLst>
                  <a:ext uri="{FF2B5EF4-FFF2-40B4-BE49-F238E27FC236}">
                    <a16:creationId xmlns:a16="http://schemas.microsoft.com/office/drawing/2014/main" id="{D8322DBB-997B-91E8-0227-5BD610B8E14E}"/>
                  </a:ext>
                </a:extLst>
              </p:cNvPr>
              <p:cNvSpPr/>
              <p:nvPr/>
            </p:nvSpPr>
            <p:spPr>
              <a:xfrm rot="5400000">
                <a:off x="2530278" y="3138443"/>
                <a:ext cx="360604" cy="260432"/>
              </a:xfrm>
              <a:prstGeom prs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4C82454F-019E-4A0A-4CDB-65B330B17DF5}"/>
                  </a:ext>
                </a:extLst>
              </p:cNvPr>
              <p:cNvSpPr/>
              <p:nvPr/>
            </p:nvSpPr>
            <p:spPr>
              <a:xfrm>
                <a:off x="3487284" y="2927812"/>
                <a:ext cx="870404" cy="822453"/>
              </a:xfrm>
              <a:prstGeom prst="rect">
                <a:avLst/>
              </a:prstGeom>
              <a:solidFill>
                <a:schemeClr val="accent4">
                  <a:alpha val="6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16" name="Rectangle 15">
                <a:extLst>
                  <a:ext uri="{FF2B5EF4-FFF2-40B4-BE49-F238E27FC236}">
                    <a16:creationId xmlns:a16="http://schemas.microsoft.com/office/drawing/2014/main" id="{5CDCDCFA-5C06-788F-A4B1-214970448799}"/>
                  </a:ext>
                </a:extLst>
              </p:cNvPr>
              <p:cNvSpPr/>
              <p:nvPr/>
            </p:nvSpPr>
            <p:spPr>
              <a:xfrm>
                <a:off x="1673013" y="2421491"/>
                <a:ext cx="476322" cy="524678"/>
              </a:xfrm>
              <a:prstGeom prst="rect">
                <a:avLst/>
              </a:prstGeom>
              <a:solidFill>
                <a:schemeClr val="accent4">
                  <a:alpha val="6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19" name="Rectangle 18">
                <a:extLst>
                  <a:ext uri="{FF2B5EF4-FFF2-40B4-BE49-F238E27FC236}">
                    <a16:creationId xmlns:a16="http://schemas.microsoft.com/office/drawing/2014/main" id="{342350AA-17C6-C0D5-3231-F6E9AC642A86}"/>
                  </a:ext>
                </a:extLst>
              </p:cNvPr>
              <p:cNvSpPr/>
              <p:nvPr/>
            </p:nvSpPr>
            <p:spPr>
              <a:xfrm>
                <a:off x="5245054" y="2458844"/>
                <a:ext cx="539214" cy="515443"/>
              </a:xfrm>
              <a:prstGeom prst="rect">
                <a:avLst/>
              </a:prstGeom>
              <a:solidFill>
                <a:schemeClr val="accent4">
                  <a:alpha val="6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pic>
            <p:nvPicPr>
              <p:cNvPr id="21" name="Picture 20">
                <a:extLst>
                  <a:ext uri="{FF2B5EF4-FFF2-40B4-BE49-F238E27FC236}">
                    <a16:creationId xmlns:a16="http://schemas.microsoft.com/office/drawing/2014/main" id="{EA5CAB50-658C-B896-9DD0-65B5905F24C3}"/>
                  </a:ext>
                </a:extLst>
              </p:cNvPr>
              <p:cNvPicPr>
                <a:picLocks noChangeAspect="1"/>
              </p:cNvPicPr>
              <p:nvPr/>
            </p:nvPicPr>
            <p:blipFill>
              <a:blip r:embed="rId6"/>
              <a:stretch>
                <a:fillRect/>
              </a:stretch>
            </p:blipFill>
            <p:spPr>
              <a:xfrm>
                <a:off x="6557962" y="1781385"/>
                <a:ext cx="1772007" cy="2899261"/>
              </a:xfrm>
              <a:prstGeom prst="rect">
                <a:avLst/>
              </a:prstGeom>
            </p:spPr>
          </p:pic>
          <p:sp>
            <p:nvSpPr>
              <p:cNvPr id="23" name="Rectangle 22">
                <a:extLst>
                  <a:ext uri="{FF2B5EF4-FFF2-40B4-BE49-F238E27FC236}">
                    <a16:creationId xmlns:a16="http://schemas.microsoft.com/office/drawing/2014/main" id="{5A4C97F9-2611-265F-DA6C-30405EB068C2}"/>
                  </a:ext>
                </a:extLst>
              </p:cNvPr>
              <p:cNvSpPr/>
              <p:nvPr/>
            </p:nvSpPr>
            <p:spPr>
              <a:xfrm>
                <a:off x="7008763" y="2974287"/>
                <a:ext cx="870404" cy="822453"/>
              </a:xfrm>
              <a:prstGeom prst="rect">
                <a:avLst/>
              </a:prstGeom>
              <a:solidFill>
                <a:schemeClr val="accent4">
                  <a:alpha val="6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grpSp>
        <p:sp>
          <p:nvSpPr>
            <p:cNvPr id="4" name="Isosceles Triangle 3">
              <a:extLst>
                <a:ext uri="{FF2B5EF4-FFF2-40B4-BE49-F238E27FC236}">
                  <a16:creationId xmlns:a16="http://schemas.microsoft.com/office/drawing/2014/main" id="{7B8ACC53-1446-6F80-B005-A5A59217AB7A}"/>
                </a:ext>
              </a:extLst>
            </p:cNvPr>
            <p:cNvSpPr/>
            <p:nvPr/>
          </p:nvSpPr>
          <p:spPr>
            <a:xfrm rot="5400000">
              <a:off x="6186609" y="3234203"/>
              <a:ext cx="337624" cy="255689"/>
            </a:xfrm>
            <a:prstGeom prs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4" name="Content Placeholder 13">
            <a:extLst>
              <a:ext uri="{FF2B5EF4-FFF2-40B4-BE49-F238E27FC236}">
                <a16:creationId xmlns:a16="http://schemas.microsoft.com/office/drawing/2014/main" id="{8F5C7ABE-B9F4-BEB3-290A-61214599FC3F}"/>
              </a:ext>
            </a:extLst>
          </p:cNvPr>
          <p:cNvSpPr>
            <a:spLocks noGrp="1"/>
          </p:cNvSpPr>
          <p:nvPr/>
        </p:nvSpPr>
        <p:spPr>
          <a:xfrm>
            <a:off x="502920" y="1031369"/>
            <a:ext cx="7319037" cy="949505"/>
          </a:xfrm>
          <a:prstGeom prst="rect">
            <a:avLst/>
          </a:prstGeom>
        </p:spPr>
        <p:txBody>
          <a:bodyPr vert="horz" lIns="0" tIns="0" rIns="91440" bIns="45720" rtlCol="0">
            <a:noAutofit/>
          </a:bodyPr>
          <a:lstStyle>
            <a:lvl1pPr marL="0" indent="0" algn="l" defTabSz="914400" rtl="0" eaLnBrk="1" latinLnBrk="0" hangingPunct="1">
              <a:lnSpc>
                <a:spcPct val="100000"/>
              </a:lnSpc>
              <a:spcBef>
                <a:spcPts val="600"/>
              </a:spcBef>
              <a:buFont typeface="Arial" panose="020B0604020202020204" pitchFamily="34" charset="0"/>
              <a:buNone/>
              <a:defRPr sz="1600" b="0" kern="1200">
                <a:solidFill>
                  <a:srgbClr val="009CDE"/>
                </a:solidFill>
                <a:latin typeface="+mn-lt"/>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n-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n-lt"/>
                <a:ea typeface="+mn-ea"/>
                <a:cs typeface="+mn-cs"/>
              </a:defRPr>
            </a:lvl3pPr>
            <a:lvl4pPr marL="576263" indent="-169863"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n-lt"/>
                <a:ea typeface="+mn-ea"/>
                <a:cs typeface="+mn-cs"/>
              </a:defRPr>
            </a:lvl4pPr>
            <a:lvl5pPr marL="744538" indent="-171450"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PRIOR TO TESTING</a:t>
            </a:r>
          </a:p>
          <a:p>
            <a:pPr marL="285750" indent="-285750">
              <a:lnSpc>
                <a:spcPts val="1700"/>
              </a:lnSpc>
              <a:buFont typeface="Arial" panose="020B0604020202020204" pitchFamily="34" charset="0"/>
              <a:buChar char="•"/>
            </a:pPr>
            <a:r>
              <a:rPr lang="en-US" dirty="0">
                <a:solidFill>
                  <a:schemeClr val="tx1"/>
                </a:solidFill>
              </a:rPr>
              <a:t>The analyzer will perform quality checks</a:t>
            </a:r>
          </a:p>
          <a:p>
            <a:pPr marL="285750" indent="-285750">
              <a:lnSpc>
                <a:spcPts val="1700"/>
              </a:lnSpc>
              <a:buFont typeface="Arial" panose="020B0604020202020204" pitchFamily="34" charset="0"/>
              <a:buChar char="•"/>
            </a:pPr>
            <a:r>
              <a:rPr lang="en-US" dirty="0">
                <a:solidFill>
                  <a:schemeClr val="tx1"/>
                </a:solidFill>
              </a:rPr>
              <a:t>Failure of a quality check will result in a Quality Check Code</a:t>
            </a:r>
          </a:p>
          <a:p>
            <a:endParaRPr lang="en-US" dirty="0"/>
          </a:p>
        </p:txBody>
      </p:sp>
    </p:spTree>
    <p:custDataLst>
      <p:tags r:id="rId1"/>
    </p:custDataLst>
    <p:extLst>
      <p:ext uri="{BB962C8B-B14F-4D97-AF65-F5344CB8AC3E}">
        <p14:creationId xmlns:p14="http://schemas.microsoft.com/office/powerpoint/2010/main" val="39363335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B35A0-72CF-338D-9986-E672177115D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4BE9ABB-AF60-F3B7-7870-0255CFAAE8B6}"/>
              </a:ext>
            </a:extLst>
          </p:cNvPr>
          <p:cNvSpPr>
            <a:spLocks noGrp="1"/>
          </p:cNvSpPr>
          <p:nvPr>
            <p:ph type="title"/>
          </p:nvPr>
        </p:nvSpPr>
        <p:spPr>
          <a:xfrm>
            <a:off x="502920" y="569594"/>
            <a:ext cx="4971605" cy="390526"/>
          </a:xfrm>
        </p:spPr>
        <p:txBody>
          <a:bodyPr/>
          <a:lstStyle/>
          <a:p>
            <a:r>
              <a:rPr lang="en-US" dirty="0"/>
              <a:t>Running the test </a:t>
            </a:r>
            <a:r>
              <a:rPr lang="en-US" sz="1400" dirty="0"/>
              <a:t>– cont’d</a:t>
            </a:r>
          </a:p>
        </p:txBody>
      </p:sp>
      <p:sp>
        <p:nvSpPr>
          <p:cNvPr id="5" name="Slide Number Placeholder 4">
            <a:extLst>
              <a:ext uri="{FF2B5EF4-FFF2-40B4-BE49-F238E27FC236}">
                <a16:creationId xmlns:a16="http://schemas.microsoft.com/office/drawing/2014/main" id="{67EEEC11-6470-F5C4-35A6-BD5CBE4FE346}"/>
              </a:ext>
            </a:extLst>
          </p:cNvPr>
          <p:cNvSpPr>
            <a:spLocks noGrp="1"/>
          </p:cNvSpPr>
          <p:nvPr>
            <p:ph type="sldNum" sz="quarter" idx="10"/>
          </p:nvPr>
        </p:nvSpPr>
        <p:spPr/>
        <p:txBody>
          <a:bodyPr/>
          <a:lstStyle/>
          <a:p>
            <a:pPr>
              <a:defRPr/>
            </a:pPr>
            <a:r>
              <a:rPr lang="en-IN" dirty="0"/>
              <a:t>|    </a:t>
            </a:r>
            <a:fld id="{7B2119CD-3B2D-4CEB-B404-D2E3F8CD6D69}" type="slidenum">
              <a:rPr lang="en-IN" smtClean="0"/>
              <a:pPr>
                <a:defRPr/>
              </a:pPr>
              <a:t>35</a:t>
            </a:fld>
            <a:endParaRPr lang="en-IN" dirty="0"/>
          </a:p>
        </p:txBody>
      </p:sp>
      <p:sp>
        <p:nvSpPr>
          <p:cNvPr id="3" name="Content Placeholder 2">
            <a:extLst>
              <a:ext uri="{FF2B5EF4-FFF2-40B4-BE49-F238E27FC236}">
                <a16:creationId xmlns:a16="http://schemas.microsoft.com/office/drawing/2014/main" id="{C829A499-B183-6C90-CE48-D2C60058D5CF}"/>
              </a:ext>
            </a:extLst>
          </p:cNvPr>
          <p:cNvSpPr>
            <a:spLocks noGrp="1"/>
          </p:cNvSpPr>
          <p:nvPr>
            <p:ph type="body" sz="quarter" idx="11"/>
          </p:nvPr>
        </p:nvSpPr>
        <p:spPr>
          <a:xfrm>
            <a:off x="502920" y="1287167"/>
            <a:ext cx="4564380" cy="3397250"/>
          </a:xfrm>
        </p:spPr>
        <p:txBody>
          <a:bodyPr/>
          <a:lstStyle/>
          <a:p>
            <a:pPr defTabSz="385763">
              <a:spcBef>
                <a:spcPts val="254"/>
              </a:spcBef>
            </a:pPr>
            <a:r>
              <a:rPr lang="en-US" dirty="0">
                <a:latin typeface="+mn-lt"/>
              </a:rPr>
              <a:t>TIME TO RESULTS</a:t>
            </a:r>
          </a:p>
          <a:p>
            <a:pPr marL="214313" indent="-214313" defTabSz="385763">
              <a:spcBef>
                <a:spcPts val="254"/>
              </a:spcBef>
              <a:buFont typeface="Arial" panose="020B0604020202020204" pitchFamily="34" charset="0"/>
              <a:buChar char="•"/>
            </a:pPr>
            <a:r>
              <a:rPr lang="en-US" sz="1400" b="0" dirty="0">
                <a:solidFill>
                  <a:schemeClr val="tx1"/>
                </a:solidFill>
              </a:rPr>
              <a:t>Once the cartridge is inserted, </a:t>
            </a:r>
            <a:r>
              <a:rPr lang="en-US" sz="1400" b="0" dirty="0">
                <a:solidFill>
                  <a:schemeClr val="accent3"/>
                </a:solidFill>
              </a:rPr>
              <a:t>Contacting Cartridge </a:t>
            </a:r>
            <a:r>
              <a:rPr lang="en-US" sz="1400" b="0" dirty="0">
                <a:solidFill>
                  <a:schemeClr val="tx1"/>
                </a:solidFill>
              </a:rPr>
              <a:t>will display followed by the countdown bar</a:t>
            </a:r>
          </a:p>
          <a:p>
            <a:pPr marL="214313" indent="-214313" defTabSz="385763">
              <a:spcBef>
                <a:spcPts val="254"/>
              </a:spcBef>
              <a:buFont typeface="Arial" panose="020B0604020202020204" pitchFamily="34" charset="0"/>
              <a:buChar char="•"/>
            </a:pPr>
            <a:r>
              <a:rPr lang="en-US" sz="1400" dirty="0">
                <a:solidFill>
                  <a:schemeClr val="tx1"/>
                </a:solidFill>
              </a:rPr>
              <a:t>The </a:t>
            </a:r>
            <a:r>
              <a:rPr lang="en-US" sz="1400" i="1" dirty="0">
                <a:solidFill>
                  <a:schemeClr val="tx1"/>
                </a:solidFill>
              </a:rPr>
              <a:t>i-STAT</a:t>
            </a:r>
            <a:r>
              <a:rPr lang="en-US" sz="1400" dirty="0">
                <a:solidFill>
                  <a:schemeClr val="tx1"/>
                </a:solidFill>
              </a:rPr>
              <a:t> </a:t>
            </a:r>
            <a:r>
              <a:rPr lang="en-US" sz="1400" b="1" i="1" dirty="0">
                <a:solidFill>
                  <a:srgbClr val="00C8BD"/>
                </a:solidFill>
              </a:rPr>
              <a:t>ACTc</a:t>
            </a:r>
            <a:r>
              <a:rPr lang="en-US" sz="1400" b="1" dirty="0">
                <a:solidFill>
                  <a:srgbClr val="FF66CC"/>
                </a:solidFill>
              </a:rPr>
              <a:t> </a:t>
            </a:r>
            <a:r>
              <a:rPr lang="en-US" sz="1400" dirty="0">
                <a:solidFill>
                  <a:schemeClr val="tx1"/>
                </a:solidFill>
              </a:rPr>
              <a:t>&amp;</a:t>
            </a:r>
            <a:r>
              <a:rPr lang="en-US" sz="1400" b="1" dirty="0">
                <a:solidFill>
                  <a:srgbClr val="FF66CC"/>
                </a:solidFill>
              </a:rPr>
              <a:t> </a:t>
            </a:r>
            <a:r>
              <a:rPr lang="en-US" sz="1400" i="1" dirty="0">
                <a:solidFill>
                  <a:schemeClr val="tx1"/>
                </a:solidFill>
              </a:rPr>
              <a:t>i-STAT</a:t>
            </a:r>
            <a:r>
              <a:rPr lang="en-US" sz="1400" b="1" dirty="0">
                <a:solidFill>
                  <a:srgbClr val="FF66CC"/>
                </a:solidFill>
              </a:rPr>
              <a:t> </a:t>
            </a:r>
            <a:r>
              <a:rPr lang="en-US" sz="1400" b="1" i="1" dirty="0">
                <a:solidFill>
                  <a:srgbClr val="FF9900"/>
                </a:solidFill>
              </a:rPr>
              <a:t>ACTk</a:t>
            </a:r>
            <a:r>
              <a:rPr lang="en-US" sz="1400" b="1" dirty="0">
                <a:solidFill>
                  <a:srgbClr val="FF66CC"/>
                </a:solidFill>
              </a:rPr>
              <a:t> </a:t>
            </a:r>
            <a:r>
              <a:rPr lang="en-US" sz="1400" dirty="0">
                <a:solidFill>
                  <a:schemeClr val="tx1"/>
                </a:solidFill>
              </a:rPr>
              <a:t>cartridges’ time to detection of end point - up to 1000 sec (16.7 min)</a:t>
            </a:r>
          </a:p>
          <a:p>
            <a:pPr marL="214313" indent="-214313" defTabSz="385763">
              <a:spcBef>
                <a:spcPts val="254"/>
              </a:spcBef>
              <a:buFont typeface="Arial" panose="020B0604020202020204" pitchFamily="34" charset="0"/>
              <a:buChar char="•"/>
            </a:pPr>
            <a:r>
              <a:rPr lang="en-US" sz="1400" b="0" dirty="0">
                <a:solidFill>
                  <a:schemeClr val="tx1"/>
                </a:solidFill>
              </a:rPr>
              <a:t>This allows the user to estimate the time to results</a:t>
            </a:r>
          </a:p>
          <a:p>
            <a:pPr marL="214313" indent="-214313" defTabSz="385763">
              <a:spcBef>
                <a:spcPts val="254"/>
              </a:spcBef>
              <a:buFont typeface="Arial" panose="020B0604020202020204" pitchFamily="34" charset="0"/>
              <a:buChar char="•"/>
            </a:pPr>
            <a:r>
              <a:rPr lang="en-US" sz="1400" b="0" dirty="0">
                <a:solidFill>
                  <a:schemeClr val="tx1"/>
                </a:solidFill>
              </a:rPr>
              <a:t>Alerts, such as “</a:t>
            </a:r>
            <a:r>
              <a:rPr lang="en-US" sz="1400" b="0" dirty="0">
                <a:solidFill>
                  <a:schemeClr val="accent3"/>
                </a:solidFill>
              </a:rPr>
              <a:t>Cartridge Locked</a:t>
            </a:r>
            <a:r>
              <a:rPr lang="en-US" sz="1400" b="0" dirty="0">
                <a:solidFill>
                  <a:schemeClr val="tx1"/>
                </a:solidFill>
              </a:rPr>
              <a:t>,” are also displayed</a:t>
            </a:r>
          </a:p>
        </p:txBody>
      </p:sp>
      <p:sp>
        <p:nvSpPr>
          <p:cNvPr id="16" name="TextBox 15">
            <a:extLst>
              <a:ext uri="{FF2B5EF4-FFF2-40B4-BE49-F238E27FC236}">
                <a16:creationId xmlns:a16="http://schemas.microsoft.com/office/drawing/2014/main" id="{073F21F1-A815-70C2-C033-CD6465DA8D42}"/>
              </a:ext>
            </a:extLst>
          </p:cNvPr>
          <p:cNvSpPr txBox="1"/>
          <p:nvPr/>
        </p:nvSpPr>
        <p:spPr>
          <a:xfrm>
            <a:off x="837864" y="3639085"/>
            <a:ext cx="3867820" cy="615553"/>
          </a:xfrm>
          <a:prstGeom prst="rect">
            <a:avLst/>
          </a:prstGeom>
          <a:noFill/>
        </p:spPr>
        <p:txBody>
          <a:bodyPr wrap="square" rtlCol="0">
            <a:spAutoFit/>
          </a:bodyPr>
          <a:lstStyle/>
          <a:p>
            <a:pPr defTabSz="514350"/>
            <a:r>
              <a:rPr lang="en-US" sz="1400" b="1" dirty="0">
                <a:solidFill>
                  <a:schemeClr val="tx2"/>
                </a:solidFill>
                <a:cs typeface="Calibri" panose="020F0502020204030204" pitchFamily="34" charset="0"/>
              </a:rPr>
              <a:t>PRECAUTIONS</a:t>
            </a:r>
            <a:endParaRPr lang="en-US" sz="1000" dirty="0">
              <a:solidFill>
                <a:schemeClr val="tx2"/>
              </a:solidFill>
            </a:endParaRPr>
          </a:p>
          <a:p>
            <a:pPr>
              <a:spcAft>
                <a:spcPts val="450"/>
              </a:spcAft>
            </a:pPr>
            <a:r>
              <a:rPr lang="en-US" sz="1000" b="1" dirty="0">
                <a:cs typeface="Calibri" panose="020F0502020204030204" pitchFamily="34" charset="0"/>
              </a:rPr>
              <a:t>DO NOT attempt to remove the cartridge while the message “</a:t>
            </a:r>
            <a:r>
              <a:rPr lang="en-US" sz="1000" b="1" dirty="0">
                <a:solidFill>
                  <a:schemeClr val="accent3"/>
                </a:solidFill>
                <a:cs typeface="Calibri" panose="020F0502020204030204" pitchFamily="34" charset="0"/>
              </a:rPr>
              <a:t>Cartridge Locked</a:t>
            </a:r>
            <a:r>
              <a:rPr lang="en-US" sz="1000" b="1" dirty="0">
                <a:cs typeface="Calibri" panose="020F0502020204030204" pitchFamily="34" charset="0"/>
              </a:rPr>
              <a:t>” remains on the screen.</a:t>
            </a:r>
          </a:p>
        </p:txBody>
      </p:sp>
      <p:cxnSp>
        <p:nvCxnSpPr>
          <p:cNvPr id="9" name="Straight Connector 8">
            <a:extLst>
              <a:ext uri="{FF2B5EF4-FFF2-40B4-BE49-F238E27FC236}">
                <a16:creationId xmlns:a16="http://schemas.microsoft.com/office/drawing/2014/main" id="{75910072-1FC7-D0A8-B8B8-F2ECFD1D0BEA}"/>
              </a:ext>
            </a:extLst>
          </p:cNvPr>
          <p:cNvCxnSpPr/>
          <p:nvPr/>
        </p:nvCxnSpPr>
        <p:spPr>
          <a:xfrm>
            <a:off x="419100" y="3245485"/>
            <a:ext cx="4610100" cy="0"/>
          </a:xfrm>
          <a:prstGeom prst="line">
            <a:avLst/>
          </a:prstGeom>
          <a:ln w="15875"/>
        </p:spPr>
        <p:style>
          <a:lnRef idx="1">
            <a:schemeClr val="accent3"/>
          </a:lnRef>
          <a:fillRef idx="0">
            <a:schemeClr val="accent3"/>
          </a:fillRef>
          <a:effectRef idx="0">
            <a:schemeClr val="accent3"/>
          </a:effectRef>
          <a:fontRef idx="minor">
            <a:schemeClr val="tx1"/>
          </a:fontRef>
        </p:style>
      </p:cxnSp>
      <p:pic>
        <p:nvPicPr>
          <p:cNvPr id="7" name="Picture 6" descr="Icon&#10;&#10;Description automatically generated">
            <a:extLst>
              <a:ext uri="{FF2B5EF4-FFF2-40B4-BE49-F238E27FC236}">
                <a16:creationId xmlns:a16="http://schemas.microsoft.com/office/drawing/2014/main" id="{449B7036-985D-CCEA-1449-F2C0B10AC8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100" y="3719047"/>
            <a:ext cx="342207" cy="342207"/>
          </a:xfrm>
          <a:prstGeom prst="rect">
            <a:avLst/>
          </a:prstGeom>
        </p:spPr>
      </p:pic>
      <p:pic>
        <p:nvPicPr>
          <p:cNvPr id="11" name="Picture 10">
            <a:extLst>
              <a:ext uri="{FF2B5EF4-FFF2-40B4-BE49-F238E27FC236}">
                <a16:creationId xmlns:a16="http://schemas.microsoft.com/office/drawing/2014/main" id="{3D13B292-1AC7-A1B5-0FE9-2C27FC6CCF5A}"/>
              </a:ext>
            </a:extLst>
          </p:cNvPr>
          <p:cNvPicPr>
            <a:picLocks noChangeAspect="1"/>
          </p:cNvPicPr>
          <p:nvPr/>
        </p:nvPicPr>
        <p:blipFill>
          <a:blip r:embed="rId4"/>
          <a:stretch>
            <a:fillRect/>
          </a:stretch>
        </p:blipFill>
        <p:spPr>
          <a:xfrm>
            <a:off x="5809469" y="859568"/>
            <a:ext cx="2233971" cy="3714974"/>
          </a:xfrm>
          <a:prstGeom prst="rect">
            <a:avLst/>
          </a:prstGeom>
        </p:spPr>
      </p:pic>
      <p:pic>
        <p:nvPicPr>
          <p:cNvPr id="2" name="Picture 1" descr="A close-up of a device&#10;&#10;AI-generated content may be incorrect.">
            <a:extLst>
              <a:ext uri="{FF2B5EF4-FFF2-40B4-BE49-F238E27FC236}">
                <a16:creationId xmlns:a16="http://schemas.microsoft.com/office/drawing/2014/main" id="{24BF2E86-A063-82D8-E16B-041C18A11CC3}"/>
              </a:ext>
            </a:extLst>
          </p:cNvPr>
          <p:cNvPicPr>
            <a:picLocks noChangeAspect="1"/>
          </p:cNvPicPr>
          <p:nvPr/>
        </p:nvPicPr>
        <p:blipFill>
          <a:blip r:embed="rId5"/>
          <a:srcRect l="18534" t="25896" r="17887" b="10889"/>
          <a:stretch>
            <a:fillRect/>
          </a:stretch>
        </p:blipFill>
        <p:spPr>
          <a:xfrm>
            <a:off x="6217794" y="1720427"/>
            <a:ext cx="1417320" cy="2142631"/>
          </a:xfrm>
          <a:prstGeom prst="rect">
            <a:avLst/>
          </a:prstGeom>
        </p:spPr>
      </p:pic>
      <p:sp>
        <p:nvSpPr>
          <p:cNvPr id="4" name="Rectangle 3">
            <a:extLst>
              <a:ext uri="{FF2B5EF4-FFF2-40B4-BE49-F238E27FC236}">
                <a16:creationId xmlns:a16="http://schemas.microsoft.com/office/drawing/2014/main" id="{151F79EB-EC20-7DF5-08E6-988E4FD2547B}"/>
              </a:ext>
            </a:extLst>
          </p:cNvPr>
          <p:cNvSpPr/>
          <p:nvPr/>
        </p:nvSpPr>
        <p:spPr>
          <a:xfrm>
            <a:off x="6413510" y="3553922"/>
            <a:ext cx="1039433" cy="267785"/>
          </a:xfrm>
          <a:prstGeom prst="rect">
            <a:avLst/>
          </a:prstGeom>
          <a:solidFill>
            <a:schemeClr val="accent4">
              <a:alpha val="6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8" name="Rectangle 7">
            <a:extLst>
              <a:ext uri="{FF2B5EF4-FFF2-40B4-BE49-F238E27FC236}">
                <a16:creationId xmlns:a16="http://schemas.microsoft.com/office/drawing/2014/main" id="{A3B63DB1-55A4-8299-153E-E28C1A43E095}"/>
              </a:ext>
            </a:extLst>
          </p:cNvPr>
          <p:cNvSpPr/>
          <p:nvPr/>
        </p:nvSpPr>
        <p:spPr>
          <a:xfrm>
            <a:off x="6353387" y="2173497"/>
            <a:ext cx="1223527" cy="1005840"/>
          </a:xfrm>
          <a:prstGeom prst="rect">
            <a:avLst/>
          </a:prstGeom>
          <a:solidFill>
            <a:srgbClr val="798E7F"/>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bg2">
                    <a:lumMod val="25000"/>
                  </a:schemeClr>
                </a:solidFill>
                <a:latin typeface="Consolas" panose="020B0609020204030204" pitchFamily="49" charset="0"/>
              </a:rPr>
              <a:t>ACT-C</a:t>
            </a:r>
          </a:p>
          <a:p>
            <a:pPr algn="ctr"/>
            <a:r>
              <a:rPr lang="en-US" sz="800" dirty="0">
                <a:solidFill>
                  <a:schemeClr val="bg2">
                    <a:lumMod val="25000"/>
                  </a:schemeClr>
                </a:solidFill>
                <a:latin typeface="Consolas" panose="020B0609020204030204" pitchFamily="49" charset="0"/>
              </a:rPr>
              <a:t>Test In </a:t>
            </a:r>
          </a:p>
          <a:p>
            <a:pPr algn="ctr"/>
            <a:r>
              <a:rPr lang="en-US" sz="800" dirty="0">
                <a:solidFill>
                  <a:schemeClr val="bg2">
                    <a:lumMod val="25000"/>
                  </a:schemeClr>
                </a:solidFill>
                <a:latin typeface="Consolas" panose="020B0609020204030204" pitchFamily="49" charset="0"/>
              </a:rPr>
              <a:t>Progress</a:t>
            </a:r>
          </a:p>
          <a:p>
            <a:pPr algn="ctr"/>
            <a:r>
              <a:rPr lang="en-US" sz="1200" dirty="0">
                <a:solidFill>
                  <a:schemeClr val="bg2">
                    <a:lumMod val="25000"/>
                  </a:schemeClr>
                </a:solidFill>
                <a:latin typeface="Consolas" panose="020B0609020204030204" pitchFamily="49" charset="0"/>
              </a:rPr>
              <a:t> </a:t>
            </a:r>
            <a:r>
              <a:rPr lang="en-US" sz="1100" dirty="0">
                <a:solidFill>
                  <a:schemeClr val="bg2">
                    <a:lumMod val="25000"/>
                  </a:schemeClr>
                </a:solidFill>
                <a:latin typeface="Consolas" panose="020B0609020204030204" pitchFamily="49" charset="0"/>
              </a:rPr>
              <a:t>▪ ▪ ▪</a:t>
            </a:r>
          </a:p>
          <a:p>
            <a:pPr algn="ctr"/>
            <a:r>
              <a:rPr lang="en-US" sz="1600" b="1" dirty="0">
                <a:solidFill>
                  <a:schemeClr val="bg2">
                    <a:lumMod val="25000"/>
                  </a:schemeClr>
                </a:solidFill>
                <a:latin typeface="Consolas" panose="020B0609020204030204" pitchFamily="49" charset="0"/>
              </a:rPr>
              <a:t>&gt;</a:t>
            </a:r>
            <a:r>
              <a:rPr lang="en-US" sz="1200" b="1" dirty="0">
                <a:solidFill>
                  <a:schemeClr val="bg2">
                    <a:lumMod val="25000"/>
                  </a:schemeClr>
                </a:solidFill>
                <a:latin typeface="Consolas" panose="020B0609020204030204" pitchFamily="49" charset="0"/>
              </a:rPr>
              <a:t>260 </a:t>
            </a:r>
            <a:r>
              <a:rPr lang="en-US" sz="800" dirty="0">
                <a:solidFill>
                  <a:schemeClr val="bg2">
                    <a:lumMod val="25000"/>
                  </a:schemeClr>
                </a:solidFill>
                <a:latin typeface="Consolas" panose="020B0609020204030204" pitchFamily="49" charset="0"/>
              </a:rPr>
              <a:t>Sec</a:t>
            </a:r>
          </a:p>
          <a:p>
            <a:pPr algn="ctr"/>
            <a:r>
              <a:rPr lang="en-US" sz="900" dirty="0">
                <a:solidFill>
                  <a:schemeClr val="bg2">
                    <a:lumMod val="25000"/>
                  </a:schemeClr>
                </a:solidFill>
                <a:latin typeface="Consolas" panose="020B0609020204030204" pitchFamily="49" charset="0"/>
              </a:rPr>
              <a:t>1 – Stop Test</a:t>
            </a:r>
            <a:endParaRPr lang="en-US" sz="1050" dirty="0">
              <a:solidFill>
                <a:schemeClr val="bg2">
                  <a:lumMod val="25000"/>
                </a:schemeClr>
              </a:solidFill>
            </a:endParaRPr>
          </a:p>
        </p:txBody>
      </p:sp>
    </p:spTree>
    <p:custDataLst>
      <p:tags r:id="rId1"/>
    </p:custDataLst>
    <p:extLst>
      <p:ext uri="{BB962C8B-B14F-4D97-AF65-F5344CB8AC3E}">
        <p14:creationId xmlns:p14="http://schemas.microsoft.com/office/powerpoint/2010/main" val="16884681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EA7DE-9F78-0385-1772-132D6F23497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39B370D-228E-C090-E06E-12B7B0715705}"/>
              </a:ext>
            </a:extLst>
          </p:cNvPr>
          <p:cNvSpPr>
            <a:spLocks noGrp="1"/>
          </p:cNvSpPr>
          <p:nvPr>
            <p:ph type="title"/>
          </p:nvPr>
        </p:nvSpPr>
        <p:spPr>
          <a:xfrm>
            <a:off x="502920" y="569594"/>
            <a:ext cx="4971605" cy="390526"/>
          </a:xfrm>
        </p:spPr>
        <p:txBody>
          <a:bodyPr/>
          <a:lstStyle/>
          <a:p>
            <a:r>
              <a:rPr lang="en-US" dirty="0"/>
              <a:t>Running the test </a:t>
            </a:r>
            <a:r>
              <a:rPr lang="en-US" sz="1400" dirty="0"/>
              <a:t>– cont’d</a:t>
            </a:r>
          </a:p>
        </p:txBody>
      </p:sp>
      <p:sp>
        <p:nvSpPr>
          <p:cNvPr id="5" name="Slide Number Placeholder 4">
            <a:extLst>
              <a:ext uri="{FF2B5EF4-FFF2-40B4-BE49-F238E27FC236}">
                <a16:creationId xmlns:a16="http://schemas.microsoft.com/office/drawing/2014/main" id="{56375851-48B5-B579-1AAD-012EAFEDEC15}"/>
              </a:ext>
            </a:extLst>
          </p:cNvPr>
          <p:cNvSpPr>
            <a:spLocks noGrp="1"/>
          </p:cNvSpPr>
          <p:nvPr>
            <p:ph type="sldNum" sz="quarter" idx="10"/>
          </p:nvPr>
        </p:nvSpPr>
        <p:spPr/>
        <p:txBody>
          <a:bodyPr/>
          <a:lstStyle/>
          <a:p>
            <a:pPr>
              <a:defRPr/>
            </a:pPr>
            <a:r>
              <a:rPr lang="en-IN" dirty="0"/>
              <a:t>|    </a:t>
            </a:r>
            <a:fld id="{7B2119CD-3B2D-4CEB-B404-D2E3F8CD6D69}" type="slidenum">
              <a:rPr lang="en-IN" smtClean="0"/>
              <a:pPr>
                <a:defRPr/>
              </a:pPr>
              <a:t>36</a:t>
            </a:fld>
            <a:endParaRPr lang="en-IN" dirty="0"/>
          </a:p>
        </p:txBody>
      </p:sp>
      <p:sp>
        <p:nvSpPr>
          <p:cNvPr id="3" name="Content Placeholder 2">
            <a:extLst>
              <a:ext uri="{FF2B5EF4-FFF2-40B4-BE49-F238E27FC236}">
                <a16:creationId xmlns:a16="http://schemas.microsoft.com/office/drawing/2014/main" id="{BC8891D2-60F6-03DF-E84B-D4BBD3B936F7}"/>
              </a:ext>
            </a:extLst>
          </p:cNvPr>
          <p:cNvSpPr>
            <a:spLocks noGrp="1"/>
          </p:cNvSpPr>
          <p:nvPr>
            <p:ph type="body" sz="quarter" idx="11"/>
          </p:nvPr>
        </p:nvSpPr>
        <p:spPr>
          <a:xfrm>
            <a:off x="502920" y="1287167"/>
            <a:ext cx="4564380" cy="3397250"/>
          </a:xfrm>
        </p:spPr>
        <p:txBody>
          <a:bodyPr/>
          <a:lstStyle/>
          <a:p>
            <a:pPr defTabSz="385763">
              <a:spcBef>
                <a:spcPts val="254"/>
              </a:spcBef>
            </a:pPr>
            <a:r>
              <a:rPr lang="en-US" dirty="0">
                <a:latin typeface="+mn-lt"/>
              </a:rPr>
              <a:t>TIME TO RESULTS</a:t>
            </a:r>
          </a:p>
          <a:p>
            <a:pPr marL="214313" indent="-214313" defTabSz="385763">
              <a:spcBef>
                <a:spcPts val="254"/>
              </a:spcBef>
              <a:buFont typeface="Arial" panose="020B0604020202020204" pitchFamily="34" charset="0"/>
              <a:buChar char="•"/>
            </a:pPr>
            <a:r>
              <a:rPr lang="en-US" sz="1400" b="0" dirty="0">
                <a:solidFill>
                  <a:schemeClr val="tx1"/>
                </a:solidFill>
              </a:rPr>
              <a:t>Once the cartridge is inserted, </a:t>
            </a:r>
            <a:r>
              <a:rPr lang="en-US" sz="1400" b="0" dirty="0">
                <a:solidFill>
                  <a:schemeClr val="accent3"/>
                </a:solidFill>
              </a:rPr>
              <a:t>Contacting Cartridge </a:t>
            </a:r>
            <a:r>
              <a:rPr lang="en-US" sz="1400" b="0" dirty="0">
                <a:solidFill>
                  <a:schemeClr val="tx1"/>
                </a:solidFill>
              </a:rPr>
              <a:t>will display followed by the countdown bar</a:t>
            </a:r>
          </a:p>
          <a:p>
            <a:pPr marL="214313" indent="-214313" defTabSz="385763">
              <a:spcBef>
                <a:spcPts val="254"/>
              </a:spcBef>
              <a:buFont typeface="Arial" panose="020B0604020202020204" pitchFamily="34" charset="0"/>
              <a:buChar char="•"/>
            </a:pPr>
            <a:r>
              <a:rPr lang="en-US" sz="1400" dirty="0">
                <a:solidFill>
                  <a:schemeClr val="tx1"/>
                </a:solidFill>
              </a:rPr>
              <a:t>The </a:t>
            </a:r>
            <a:r>
              <a:rPr lang="en-US" sz="1400" i="1" dirty="0">
                <a:solidFill>
                  <a:schemeClr val="tx1"/>
                </a:solidFill>
              </a:rPr>
              <a:t>i-STAT</a:t>
            </a:r>
            <a:r>
              <a:rPr lang="en-US" sz="1400" dirty="0">
                <a:solidFill>
                  <a:schemeClr val="tx1"/>
                </a:solidFill>
              </a:rPr>
              <a:t> </a:t>
            </a:r>
            <a:r>
              <a:rPr lang="en-US" sz="1400" b="1" i="1" dirty="0">
                <a:solidFill>
                  <a:srgbClr val="00C8BD"/>
                </a:solidFill>
              </a:rPr>
              <a:t>ACTc</a:t>
            </a:r>
            <a:r>
              <a:rPr lang="en-US" sz="1400" b="1" dirty="0">
                <a:solidFill>
                  <a:srgbClr val="FF66CC"/>
                </a:solidFill>
              </a:rPr>
              <a:t> </a:t>
            </a:r>
            <a:r>
              <a:rPr lang="en-US" sz="1400" dirty="0">
                <a:solidFill>
                  <a:schemeClr val="tx1"/>
                </a:solidFill>
              </a:rPr>
              <a:t>&amp;</a:t>
            </a:r>
            <a:r>
              <a:rPr lang="en-US" sz="1400" b="1" dirty="0">
                <a:solidFill>
                  <a:srgbClr val="FF66CC"/>
                </a:solidFill>
              </a:rPr>
              <a:t> </a:t>
            </a:r>
            <a:r>
              <a:rPr lang="en-US" sz="1400" i="1" dirty="0">
                <a:solidFill>
                  <a:schemeClr val="tx1"/>
                </a:solidFill>
              </a:rPr>
              <a:t>i-STAT</a:t>
            </a:r>
            <a:r>
              <a:rPr lang="en-US" sz="1400" b="1" dirty="0">
                <a:solidFill>
                  <a:srgbClr val="FF66CC"/>
                </a:solidFill>
              </a:rPr>
              <a:t> </a:t>
            </a:r>
            <a:r>
              <a:rPr lang="en-US" sz="1400" b="1" i="1" dirty="0">
                <a:solidFill>
                  <a:srgbClr val="FF9900"/>
                </a:solidFill>
              </a:rPr>
              <a:t>ACTk</a:t>
            </a:r>
            <a:r>
              <a:rPr lang="en-US" sz="1400" b="1" dirty="0">
                <a:solidFill>
                  <a:srgbClr val="FF66CC"/>
                </a:solidFill>
              </a:rPr>
              <a:t> </a:t>
            </a:r>
            <a:r>
              <a:rPr lang="en-US" sz="1400" dirty="0">
                <a:solidFill>
                  <a:schemeClr val="tx1"/>
                </a:solidFill>
              </a:rPr>
              <a:t>cartridges’ time to detection of end point - up to 1000 sec (16.7 min)</a:t>
            </a:r>
          </a:p>
          <a:p>
            <a:pPr marL="214313" indent="-214313" defTabSz="385763">
              <a:spcBef>
                <a:spcPts val="254"/>
              </a:spcBef>
              <a:buFont typeface="Arial" panose="020B0604020202020204" pitchFamily="34" charset="0"/>
              <a:buChar char="•"/>
            </a:pPr>
            <a:r>
              <a:rPr lang="en-US" sz="1400" b="0" dirty="0">
                <a:solidFill>
                  <a:schemeClr val="tx1"/>
                </a:solidFill>
              </a:rPr>
              <a:t>This allows the user to estimate the time to results</a:t>
            </a:r>
          </a:p>
          <a:p>
            <a:pPr marL="214313" indent="-214313" defTabSz="385763">
              <a:spcBef>
                <a:spcPts val="254"/>
              </a:spcBef>
              <a:buFont typeface="Arial" panose="020B0604020202020204" pitchFamily="34" charset="0"/>
              <a:buChar char="•"/>
            </a:pPr>
            <a:r>
              <a:rPr lang="en-US" sz="1400" b="0" dirty="0">
                <a:solidFill>
                  <a:schemeClr val="tx1"/>
                </a:solidFill>
              </a:rPr>
              <a:t>Alerts, such as “</a:t>
            </a:r>
            <a:r>
              <a:rPr lang="en-US" sz="1400" b="0" dirty="0">
                <a:solidFill>
                  <a:schemeClr val="accent3"/>
                </a:solidFill>
              </a:rPr>
              <a:t>Cartridge Locked</a:t>
            </a:r>
            <a:r>
              <a:rPr lang="en-US" sz="1400" b="0" dirty="0">
                <a:solidFill>
                  <a:schemeClr val="tx1"/>
                </a:solidFill>
              </a:rPr>
              <a:t>,” are also displayed</a:t>
            </a:r>
          </a:p>
        </p:txBody>
      </p:sp>
      <p:sp>
        <p:nvSpPr>
          <p:cNvPr id="16" name="TextBox 15">
            <a:extLst>
              <a:ext uri="{FF2B5EF4-FFF2-40B4-BE49-F238E27FC236}">
                <a16:creationId xmlns:a16="http://schemas.microsoft.com/office/drawing/2014/main" id="{FB99A7B0-FF25-69B4-62D4-0BF0246F1B55}"/>
              </a:ext>
            </a:extLst>
          </p:cNvPr>
          <p:cNvSpPr txBox="1"/>
          <p:nvPr/>
        </p:nvSpPr>
        <p:spPr>
          <a:xfrm>
            <a:off x="837864" y="3639085"/>
            <a:ext cx="3867820" cy="615553"/>
          </a:xfrm>
          <a:prstGeom prst="rect">
            <a:avLst/>
          </a:prstGeom>
          <a:noFill/>
        </p:spPr>
        <p:txBody>
          <a:bodyPr wrap="square" rtlCol="0">
            <a:spAutoFit/>
          </a:bodyPr>
          <a:lstStyle/>
          <a:p>
            <a:pPr defTabSz="514350"/>
            <a:r>
              <a:rPr lang="en-US" sz="1400" b="1" dirty="0">
                <a:solidFill>
                  <a:schemeClr val="tx2"/>
                </a:solidFill>
                <a:cs typeface="Calibri" panose="020F0502020204030204" pitchFamily="34" charset="0"/>
              </a:rPr>
              <a:t>PRECAUTIONS</a:t>
            </a:r>
            <a:endParaRPr lang="en-US" sz="1000" dirty="0">
              <a:solidFill>
                <a:schemeClr val="tx2"/>
              </a:solidFill>
            </a:endParaRPr>
          </a:p>
          <a:p>
            <a:pPr>
              <a:spcAft>
                <a:spcPts val="450"/>
              </a:spcAft>
            </a:pPr>
            <a:r>
              <a:rPr lang="en-US" sz="1000" b="1" dirty="0">
                <a:cs typeface="Calibri" panose="020F0502020204030204" pitchFamily="34" charset="0"/>
              </a:rPr>
              <a:t>DO NOT attempt to remove the cartridge while the message “</a:t>
            </a:r>
            <a:r>
              <a:rPr lang="en-US" sz="1000" b="1" dirty="0">
                <a:solidFill>
                  <a:schemeClr val="accent3"/>
                </a:solidFill>
                <a:cs typeface="Calibri" panose="020F0502020204030204" pitchFamily="34" charset="0"/>
              </a:rPr>
              <a:t>Cartridge Locked</a:t>
            </a:r>
            <a:r>
              <a:rPr lang="en-US" sz="1000" b="1" dirty="0">
                <a:cs typeface="Calibri" panose="020F0502020204030204" pitchFamily="34" charset="0"/>
              </a:rPr>
              <a:t>” remains on the screen.</a:t>
            </a:r>
          </a:p>
        </p:txBody>
      </p:sp>
      <p:cxnSp>
        <p:nvCxnSpPr>
          <p:cNvPr id="9" name="Straight Connector 8">
            <a:extLst>
              <a:ext uri="{FF2B5EF4-FFF2-40B4-BE49-F238E27FC236}">
                <a16:creationId xmlns:a16="http://schemas.microsoft.com/office/drawing/2014/main" id="{958FB934-C3BA-1D2D-2E7D-876B17E5A5B3}"/>
              </a:ext>
            </a:extLst>
          </p:cNvPr>
          <p:cNvCxnSpPr/>
          <p:nvPr/>
        </p:nvCxnSpPr>
        <p:spPr>
          <a:xfrm>
            <a:off x="419100" y="3245485"/>
            <a:ext cx="4610100" cy="0"/>
          </a:xfrm>
          <a:prstGeom prst="line">
            <a:avLst/>
          </a:prstGeom>
          <a:ln w="15875"/>
        </p:spPr>
        <p:style>
          <a:lnRef idx="1">
            <a:schemeClr val="accent3"/>
          </a:lnRef>
          <a:fillRef idx="0">
            <a:schemeClr val="accent3"/>
          </a:fillRef>
          <a:effectRef idx="0">
            <a:schemeClr val="accent3"/>
          </a:effectRef>
          <a:fontRef idx="minor">
            <a:schemeClr val="tx1"/>
          </a:fontRef>
        </p:style>
      </p:cxnSp>
      <p:pic>
        <p:nvPicPr>
          <p:cNvPr id="7" name="Picture 6" descr="Icon&#10;&#10;Description automatically generated">
            <a:extLst>
              <a:ext uri="{FF2B5EF4-FFF2-40B4-BE49-F238E27FC236}">
                <a16:creationId xmlns:a16="http://schemas.microsoft.com/office/drawing/2014/main" id="{2129C358-882B-FDFF-2C0B-5102A009F7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100" y="3719047"/>
            <a:ext cx="342207" cy="342207"/>
          </a:xfrm>
          <a:prstGeom prst="rect">
            <a:avLst/>
          </a:prstGeom>
        </p:spPr>
      </p:pic>
      <p:pic>
        <p:nvPicPr>
          <p:cNvPr id="2" name="Picture 1" descr="A close-up of a device&#10;&#10;AI-generated content may be incorrect.">
            <a:extLst>
              <a:ext uri="{FF2B5EF4-FFF2-40B4-BE49-F238E27FC236}">
                <a16:creationId xmlns:a16="http://schemas.microsoft.com/office/drawing/2014/main" id="{8C1D508D-F291-C31B-88D8-B77DA90F9510}"/>
              </a:ext>
            </a:extLst>
          </p:cNvPr>
          <p:cNvPicPr>
            <a:picLocks noChangeAspect="1"/>
          </p:cNvPicPr>
          <p:nvPr/>
        </p:nvPicPr>
        <p:blipFill>
          <a:blip r:embed="rId4"/>
          <a:stretch>
            <a:fillRect/>
          </a:stretch>
        </p:blipFill>
        <p:spPr>
          <a:xfrm>
            <a:off x="5809469" y="845915"/>
            <a:ext cx="2194560" cy="3451669"/>
          </a:xfrm>
          <a:prstGeom prst="rect">
            <a:avLst/>
          </a:prstGeom>
        </p:spPr>
      </p:pic>
      <p:sp>
        <p:nvSpPr>
          <p:cNvPr id="10" name="Rectangle 9">
            <a:extLst>
              <a:ext uri="{FF2B5EF4-FFF2-40B4-BE49-F238E27FC236}">
                <a16:creationId xmlns:a16="http://schemas.microsoft.com/office/drawing/2014/main" id="{0876F303-1FB2-2F1C-E389-A39D5375A310}"/>
              </a:ext>
            </a:extLst>
          </p:cNvPr>
          <p:cNvSpPr/>
          <p:nvPr/>
        </p:nvSpPr>
        <p:spPr>
          <a:xfrm>
            <a:off x="6387254" y="2180270"/>
            <a:ext cx="1124373" cy="1005840"/>
          </a:xfrm>
          <a:prstGeom prst="rect">
            <a:avLst/>
          </a:prstGeom>
          <a:solidFill>
            <a:srgbClr val="798E7F"/>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bg2">
                    <a:lumMod val="25000"/>
                  </a:schemeClr>
                </a:solidFill>
                <a:latin typeface="Consolas" panose="020B0609020204030204" pitchFamily="49" charset="0"/>
              </a:rPr>
              <a:t>ACT-C</a:t>
            </a:r>
          </a:p>
          <a:p>
            <a:pPr algn="ctr"/>
            <a:r>
              <a:rPr lang="en-US" sz="800" dirty="0">
                <a:solidFill>
                  <a:schemeClr val="bg2">
                    <a:lumMod val="25000"/>
                  </a:schemeClr>
                </a:solidFill>
                <a:latin typeface="Consolas" panose="020B0609020204030204" pitchFamily="49" charset="0"/>
              </a:rPr>
              <a:t>Test In </a:t>
            </a:r>
          </a:p>
          <a:p>
            <a:pPr algn="ctr"/>
            <a:r>
              <a:rPr lang="en-US" sz="800" dirty="0">
                <a:solidFill>
                  <a:schemeClr val="bg2">
                    <a:lumMod val="25000"/>
                  </a:schemeClr>
                </a:solidFill>
                <a:latin typeface="Consolas" panose="020B0609020204030204" pitchFamily="49" charset="0"/>
              </a:rPr>
              <a:t>Progress</a:t>
            </a:r>
          </a:p>
          <a:p>
            <a:pPr algn="ctr"/>
            <a:r>
              <a:rPr lang="en-US" sz="1200" dirty="0">
                <a:solidFill>
                  <a:schemeClr val="bg2">
                    <a:lumMod val="25000"/>
                  </a:schemeClr>
                </a:solidFill>
                <a:latin typeface="Consolas" panose="020B0609020204030204" pitchFamily="49" charset="0"/>
              </a:rPr>
              <a:t> </a:t>
            </a:r>
            <a:r>
              <a:rPr lang="en-US" sz="1100" dirty="0">
                <a:solidFill>
                  <a:schemeClr val="bg2">
                    <a:lumMod val="25000"/>
                  </a:schemeClr>
                </a:solidFill>
                <a:latin typeface="Consolas" panose="020B0609020204030204" pitchFamily="49" charset="0"/>
              </a:rPr>
              <a:t>▪ ▪ ▪</a:t>
            </a:r>
          </a:p>
          <a:p>
            <a:pPr algn="ctr"/>
            <a:r>
              <a:rPr lang="en-US" sz="1600" b="1" dirty="0">
                <a:solidFill>
                  <a:schemeClr val="bg2">
                    <a:lumMod val="25000"/>
                  </a:schemeClr>
                </a:solidFill>
                <a:latin typeface="Consolas" panose="020B0609020204030204" pitchFamily="49" charset="0"/>
              </a:rPr>
              <a:t>&gt;</a:t>
            </a:r>
            <a:r>
              <a:rPr lang="en-US" sz="1200" b="1" dirty="0">
                <a:solidFill>
                  <a:schemeClr val="bg2">
                    <a:lumMod val="25000"/>
                  </a:schemeClr>
                </a:solidFill>
                <a:latin typeface="Consolas" panose="020B0609020204030204" pitchFamily="49" charset="0"/>
              </a:rPr>
              <a:t>260 </a:t>
            </a:r>
            <a:r>
              <a:rPr lang="en-US" sz="800" dirty="0">
                <a:solidFill>
                  <a:schemeClr val="bg2">
                    <a:lumMod val="25000"/>
                  </a:schemeClr>
                </a:solidFill>
                <a:latin typeface="Consolas" panose="020B0609020204030204" pitchFamily="49" charset="0"/>
              </a:rPr>
              <a:t>Sec</a:t>
            </a:r>
          </a:p>
          <a:p>
            <a:pPr algn="ctr"/>
            <a:r>
              <a:rPr lang="en-US" sz="900" dirty="0">
                <a:solidFill>
                  <a:schemeClr val="bg2">
                    <a:lumMod val="25000"/>
                  </a:schemeClr>
                </a:solidFill>
                <a:latin typeface="Consolas" panose="020B0609020204030204" pitchFamily="49" charset="0"/>
              </a:rPr>
              <a:t>1 – Stop Test</a:t>
            </a:r>
            <a:endParaRPr lang="en-US" sz="1050" dirty="0">
              <a:solidFill>
                <a:schemeClr val="bg2">
                  <a:lumMod val="25000"/>
                </a:schemeClr>
              </a:solidFill>
            </a:endParaRPr>
          </a:p>
        </p:txBody>
      </p:sp>
      <p:sp>
        <p:nvSpPr>
          <p:cNvPr id="11" name="Rectangle 10">
            <a:extLst>
              <a:ext uri="{FF2B5EF4-FFF2-40B4-BE49-F238E27FC236}">
                <a16:creationId xmlns:a16="http://schemas.microsoft.com/office/drawing/2014/main" id="{FFBF37A9-CFB7-300D-CE03-AE2C930C5475}"/>
              </a:ext>
            </a:extLst>
          </p:cNvPr>
          <p:cNvSpPr/>
          <p:nvPr/>
        </p:nvSpPr>
        <p:spPr>
          <a:xfrm>
            <a:off x="6400023" y="3596139"/>
            <a:ext cx="1039433" cy="312183"/>
          </a:xfrm>
          <a:prstGeom prst="rect">
            <a:avLst/>
          </a:prstGeom>
          <a:solidFill>
            <a:schemeClr val="accent4">
              <a:alpha val="6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Tree>
    <p:custDataLst>
      <p:tags r:id="rId1"/>
    </p:custDataLst>
    <p:extLst>
      <p:ext uri="{BB962C8B-B14F-4D97-AF65-F5344CB8AC3E}">
        <p14:creationId xmlns:p14="http://schemas.microsoft.com/office/powerpoint/2010/main" val="30358345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CC9E0-561A-E740-E2FC-5BA17320D90E}"/>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414449E4-E3F4-359C-2905-1BA5FDF7BFB5}"/>
              </a:ext>
            </a:extLst>
          </p:cNvPr>
          <p:cNvSpPr/>
          <p:nvPr/>
        </p:nvSpPr>
        <p:spPr>
          <a:xfrm>
            <a:off x="0" y="0"/>
            <a:ext cx="9144000" cy="51435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009CDE"/>
          </a:solidFill>
        </p:spPr>
        <p:txBody>
          <a:bodyPr wrap="square" lIns="0" tIns="0" rIns="0" bIns="0" rtlCol="0"/>
          <a:lstStyle/>
          <a:p>
            <a:endParaRPr dirty="0"/>
          </a:p>
        </p:txBody>
      </p:sp>
      <p:sp>
        <p:nvSpPr>
          <p:cNvPr id="12" name="Text Placeholder 2">
            <a:extLst>
              <a:ext uri="{FF2B5EF4-FFF2-40B4-BE49-F238E27FC236}">
                <a16:creationId xmlns:a16="http://schemas.microsoft.com/office/drawing/2014/main" id="{AF15FF32-D18D-8BC1-0316-B3940653A999}"/>
              </a:ext>
            </a:extLst>
          </p:cNvPr>
          <p:cNvSpPr txBox="1">
            <a:spLocks/>
          </p:cNvSpPr>
          <p:nvPr/>
        </p:nvSpPr>
        <p:spPr>
          <a:xfrm>
            <a:off x="502920" y="1995814"/>
            <a:ext cx="8138160" cy="480060"/>
          </a:xfrm>
          <a:prstGeom prst="rect">
            <a:avLst/>
          </a:prstGeom>
        </p:spPr>
        <p:txBody>
          <a:bodyPr/>
          <a:lstStyle>
            <a:lvl1pPr marL="0" indent="0" algn="l" defTabSz="914400" rtl="0" eaLnBrk="1" latinLnBrk="0" hangingPunct="1">
              <a:lnSpc>
                <a:spcPct val="100000"/>
              </a:lnSpc>
              <a:spcBef>
                <a:spcPts val="600"/>
              </a:spcBef>
              <a:buFont typeface="Arial" panose="020B0604020202020204" pitchFamily="34" charset="0"/>
              <a:buNone/>
              <a:defRPr sz="1600" b="0" kern="1200">
                <a:solidFill>
                  <a:schemeClr val="tx1"/>
                </a:solidFill>
                <a:latin typeface="+mj-lt"/>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j-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200" b="0" kern="1200">
                <a:solidFill>
                  <a:schemeClr val="tx1"/>
                </a:solidFill>
                <a:latin typeface="+mj-lt"/>
                <a:ea typeface="+mn-ea"/>
                <a:cs typeface="+mn-cs"/>
              </a:defRPr>
            </a:lvl3pPr>
            <a:lvl4pPr marL="576263" indent="-169863" algn="l" defTabSz="914400" rtl="0" eaLnBrk="1" latinLnBrk="0" hangingPunct="1">
              <a:lnSpc>
                <a:spcPct val="100000"/>
              </a:lnSpc>
              <a:spcBef>
                <a:spcPts val="600"/>
              </a:spcBef>
              <a:buFont typeface="Arial" panose="020B0604020202020204" pitchFamily="34" charset="0"/>
              <a:buChar char="•"/>
              <a:defRPr sz="1100" b="0" kern="1200">
                <a:solidFill>
                  <a:schemeClr val="tx1"/>
                </a:solidFill>
                <a:latin typeface="+mj-lt"/>
                <a:ea typeface="+mn-ea"/>
                <a:cs typeface="+mn-cs"/>
              </a:defRPr>
            </a:lvl4pPr>
            <a:lvl5pPr marL="744538" indent="-171450" algn="l" defTabSz="914400" rtl="0" eaLnBrk="1" latinLnBrk="0" hangingPunct="1">
              <a:lnSpc>
                <a:spcPct val="100000"/>
              </a:lnSpc>
              <a:spcBef>
                <a:spcPts val="600"/>
              </a:spcBef>
              <a:buFont typeface="Arial" panose="020B0604020202020204" pitchFamily="34" charset="0"/>
              <a:buChar char="»"/>
              <a:defRPr sz="1100" b="0" kern="1200">
                <a:solidFill>
                  <a:schemeClr val="tx1"/>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800" dirty="0">
                <a:solidFill>
                  <a:schemeClr val="accent1"/>
                </a:solidFill>
                <a:latin typeface="+mn-lt"/>
              </a:rPr>
              <a:t>PERFORMING A PATIENT TEST</a:t>
            </a:r>
          </a:p>
        </p:txBody>
      </p:sp>
      <p:sp>
        <p:nvSpPr>
          <p:cNvPr id="13" name="Title 1">
            <a:extLst>
              <a:ext uri="{FF2B5EF4-FFF2-40B4-BE49-F238E27FC236}">
                <a16:creationId xmlns:a16="http://schemas.microsoft.com/office/drawing/2014/main" id="{57458E01-A106-3C0E-EA14-F914B93CC376}"/>
              </a:ext>
            </a:extLst>
          </p:cNvPr>
          <p:cNvSpPr txBox="1">
            <a:spLocks/>
          </p:cNvSpPr>
          <p:nvPr/>
        </p:nvSpPr>
        <p:spPr>
          <a:xfrm>
            <a:off x="502920" y="2331719"/>
            <a:ext cx="8138160" cy="1234440"/>
          </a:xfrm>
          <a:prstGeom prst="rect">
            <a:avLst/>
          </a:prstGeom>
        </p:spPr>
        <p:txBody>
          <a:bodyPr/>
          <a:lstStyle>
            <a:lvl1pPr algn="l" defTabSz="914400" rtl="0" eaLnBrk="1" latinLnBrk="0" hangingPunct="1">
              <a:lnSpc>
                <a:spcPct val="90000"/>
              </a:lnSpc>
              <a:spcBef>
                <a:spcPct val="0"/>
              </a:spcBef>
              <a:buNone/>
              <a:defRPr sz="2600" b="0" kern="1200" cap="none" spc="0" baseline="0">
                <a:solidFill>
                  <a:schemeClr val="accent3"/>
                </a:solidFill>
                <a:latin typeface="+mj-lt"/>
                <a:ea typeface="+mj-ea"/>
                <a:cs typeface="+mj-cs"/>
              </a:defRPr>
            </a:lvl1pPr>
          </a:lstStyle>
          <a:p>
            <a:r>
              <a:rPr lang="en-US" sz="4400" dirty="0">
                <a:solidFill>
                  <a:schemeClr val="bg1"/>
                </a:solidFill>
              </a:rPr>
              <a:t>Avoiding Errors</a:t>
            </a:r>
          </a:p>
        </p:txBody>
      </p:sp>
    </p:spTree>
    <p:custDataLst>
      <p:tags r:id="rId1"/>
    </p:custDataLst>
    <p:extLst>
      <p:ext uri="{BB962C8B-B14F-4D97-AF65-F5344CB8AC3E}">
        <p14:creationId xmlns:p14="http://schemas.microsoft.com/office/powerpoint/2010/main" val="40966544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AC4DA-A6C5-DE6E-E10C-7919A10C5E8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3F54748-46A3-78E9-2906-E0AC55B9AEF3}"/>
              </a:ext>
            </a:extLst>
          </p:cNvPr>
          <p:cNvSpPr>
            <a:spLocks noGrp="1"/>
          </p:cNvSpPr>
          <p:nvPr>
            <p:ph type="title"/>
          </p:nvPr>
        </p:nvSpPr>
        <p:spPr/>
        <p:txBody>
          <a:bodyPr/>
          <a:lstStyle/>
          <a:p>
            <a:r>
              <a:rPr lang="en-US" dirty="0"/>
              <a:t>Troubleshooting and avoiding errors</a:t>
            </a:r>
            <a:endParaRPr lang="en-US" sz="2400" i="1" dirty="0"/>
          </a:p>
        </p:txBody>
      </p:sp>
      <p:sp>
        <p:nvSpPr>
          <p:cNvPr id="5" name="Slide Number Placeholder 4">
            <a:extLst>
              <a:ext uri="{FF2B5EF4-FFF2-40B4-BE49-F238E27FC236}">
                <a16:creationId xmlns:a16="http://schemas.microsoft.com/office/drawing/2014/main" id="{695B2233-D3D1-99C2-2F87-FDE9B133824E}"/>
              </a:ext>
            </a:extLst>
          </p:cNvPr>
          <p:cNvSpPr>
            <a:spLocks noGrp="1"/>
          </p:cNvSpPr>
          <p:nvPr>
            <p:ph type="sldNum" sz="quarter" idx="10"/>
          </p:nvPr>
        </p:nvSpPr>
        <p:spPr/>
        <p:txBody>
          <a:bodyPr/>
          <a:lstStyle/>
          <a:p>
            <a:pPr>
              <a:defRPr/>
            </a:pPr>
            <a:r>
              <a:rPr lang="en-IN" dirty="0"/>
              <a:t>|    </a:t>
            </a:r>
            <a:fld id="{7B2119CD-3B2D-4CEB-B404-D2E3F8CD6D69}" type="slidenum">
              <a:rPr lang="en-IN" smtClean="0"/>
              <a:pPr>
                <a:defRPr/>
              </a:pPr>
              <a:t>38</a:t>
            </a:fld>
            <a:endParaRPr lang="en-IN" dirty="0"/>
          </a:p>
        </p:txBody>
      </p:sp>
      <p:sp>
        <p:nvSpPr>
          <p:cNvPr id="7" name="Text Placeholder 6">
            <a:extLst>
              <a:ext uri="{FF2B5EF4-FFF2-40B4-BE49-F238E27FC236}">
                <a16:creationId xmlns:a16="http://schemas.microsoft.com/office/drawing/2014/main" id="{5DEC44F6-1088-7251-114B-C41802E32E85}"/>
              </a:ext>
            </a:extLst>
          </p:cNvPr>
          <p:cNvSpPr>
            <a:spLocks noGrp="1"/>
          </p:cNvSpPr>
          <p:nvPr>
            <p:ph type="body" sz="quarter" idx="11"/>
          </p:nvPr>
        </p:nvSpPr>
        <p:spPr>
          <a:xfrm>
            <a:off x="502920" y="1402915"/>
            <a:ext cx="4862691" cy="3281502"/>
          </a:xfrm>
        </p:spPr>
        <p:txBody>
          <a:bodyPr/>
          <a:lstStyle/>
          <a:p>
            <a:pPr defTabSz="385763">
              <a:spcBef>
                <a:spcPts val="254"/>
              </a:spcBef>
            </a:pPr>
            <a:r>
              <a:rPr lang="en-US" sz="1200" dirty="0">
                <a:solidFill>
                  <a:schemeClr val="accent1"/>
                </a:solidFill>
                <a:cs typeface="Calibri"/>
              </a:rPr>
              <a:t>PREVENT ERROR MESSAGES AND QUALITY CHECK CODES</a:t>
            </a:r>
          </a:p>
          <a:p>
            <a:pPr marL="214313" indent="-214313" defTabSz="385763">
              <a:spcBef>
                <a:spcPts val="254"/>
              </a:spcBef>
              <a:buFont typeface="Arial" panose="020B0604020202020204" pitchFamily="34" charset="0"/>
              <a:buChar char="•"/>
            </a:pPr>
            <a:r>
              <a:rPr lang="en-US" sz="1400" dirty="0">
                <a:solidFill>
                  <a:schemeClr val="tx1"/>
                </a:solidFill>
              </a:rPr>
              <a:t>There are potential pre-analytical conditions, especially during the training period, that may not be detected by the operator.</a:t>
            </a:r>
          </a:p>
          <a:p>
            <a:pPr marL="384176" lvl="1" indent="-214313" defTabSz="385763">
              <a:spcBef>
                <a:spcPts val="254"/>
              </a:spcBef>
            </a:pPr>
            <a:r>
              <a:rPr lang="en-US" sz="1200" dirty="0"/>
              <a:t>The analyzer will detect the condition, halt the test cycle, and display a cause message followed by the action message  “</a:t>
            </a:r>
            <a:r>
              <a:rPr lang="en-US" sz="1200" dirty="0">
                <a:solidFill>
                  <a:schemeClr val="accent3"/>
                </a:solidFill>
              </a:rPr>
              <a:t>USE ANOTHER CARTRIDGE</a:t>
            </a:r>
            <a:r>
              <a:rPr lang="en-US" sz="1200" dirty="0"/>
              <a:t>.”</a:t>
            </a:r>
          </a:p>
          <a:p>
            <a:pPr marL="214313" indent="-214313" defTabSz="385763">
              <a:spcBef>
                <a:spcPts val="254"/>
              </a:spcBef>
              <a:buFont typeface="Arial" panose="020B0604020202020204" pitchFamily="34" charset="0"/>
              <a:buChar char="•"/>
            </a:pPr>
            <a:r>
              <a:rPr lang="en-US" sz="1400" dirty="0">
                <a:solidFill>
                  <a:schemeClr val="tx1"/>
                </a:solidFill>
              </a:rPr>
              <a:t>The cartridge and analyzer must be at room temperature </a:t>
            </a:r>
            <a:br>
              <a:rPr lang="en-US" sz="1400" dirty="0">
                <a:solidFill>
                  <a:schemeClr val="tx1"/>
                </a:solidFill>
              </a:rPr>
            </a:br>
            <a:r>
              <a:rPr lang="en-US" sz="1400" dirty="0">
                <a:solidFill>
                  <a:schemeClr val="tx1"/>
                </a:solidFill>
              </a:rPr>
              <a:t>(18-30 °C or 64-86 °F) to perform the test. </a:t>
            </a:r>
          </a:p>
          <a:p>
            <a:pPr marL="214313" indent="-214313" defTabSz="385763">
              <a:spcBef>
                <a:spcPts val="254"/>
              </a:spcBef>
              <a:buFont typeface="Arial" panose="020B0604020202020204" pitchFamily="34" charset="0"/>
              <a:buChar char="•"/>
            </a:pPr>
            <a:r>
              <a:rPr lang="en-US" sz="1400" dirty="0">
                <a:solidFill>
                  <a:schemeClr val="tx1"/>
                </a:solidFill>
              </a:rPr>
              <a:t>The cartridge must be correctly filled, closed and sealed.</a:t>
            </a:r>
          </a:p>
          <a:p>
            <a:pPr marL="214313" indent="-214313" defTabSz="385763">
              <a:spcBef>
                <a:spcPts val="254"/>
              </a:spcBef>
              <a:buFont typeface="Arial" panose="020B0604020202020204" pitchFamily="34" charset="0"/>
              <a:buChar char="•"/>
            </a:pPr>
            <a:r>
              <a:rPr lang="en-US" sz="1400" dirty="0">
                <a:solidFill>
                  <a:schemeClr val="tx1"/>
                </a:solidFill>
              </a:rPr>
              <a:t>The analyzer must remain on a level surface. Level surface includes performing the test with the analyzer in the downloader/recharger.</a:t>
            </a:r>
          </a:p>
          <a:p>
            <a:endParaRPr lang="en-US" sz="1400" dirty="0">
              <a:solidFill>
                <a:schemeClr val="tx1"/>
              </a:solidFill>
            </a:endParaRPr>
          </a:p>
          <a:p>
            <a:endParaRPr lang="en-US" dirty="0"/>
          </a:p>
        </p:txBody>
      </p:sp>
      <p:pic>
        <p:nvPicPr>
          <p:cNvPr id="4" name="Picture 3" descr="A blue exclamation mark in a triangle&#10;&#10;Description automatically generated">
            <a:extLst>
              <a:ext uri="{FF2B5EF4-FFF2-40B4-BE49-F238E27FC236}">
                <a16:creationId xmlns:a16="http://schemas.microsoft.com/office/drawing/2014/main" id="{28278298-8418-D1F8-E730-E8889625A7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4815" y="1062222"/>
            <a:ext cx="1865128" cy="1865128"/>
          </a:xfrm>
          <a:prstGeom prst="rect">
            <a:avLst/>
          </a:prstGeom>
        </p:spPr>
      </p:pic>
    </p:spTree>
    <p:custDataLst>
      <p:tags r:id="rId1"/>
    </p:custDataLst>
    <p:extLst>
      <p:ext uri="{BB962C8B-B14F-4D97-AF65-F5344CB8AC3E}">
        <p14:creationId xmlns:p14="http://schemas.microsoft.com/office/powerpoint/2010/main" val="12589490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AA8B31-0F8D-9F2E-C361-4E50EF70054D}"/>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C112D8C8-507F-CB14-903C-BCE32534A817}"/>
              </a:ext>
            </a:extLst>
          </p:cNvPr>
          <p:cNvSpPr>
            <a:spLocks noGrp="1"/>
          </p:cNvSpPr>
          <p:nvPr>
            <p:ph type="title"/>
          </p:nvPr>
        </p:nvSpPr>
        <p:spPr/>
        <p:txBody>
          <a:bodyPr/>
          <a:lstStyle/>
          <a:p>
            <a:r>
              <a:rPr lang="en-US" dirty="0"/>
              <a:t>Factors affecting </a:t>
            </a:r>
            <a:r>
              <a:rPr lang="en-US" b="1" dirty="0"/>
              <a:t>ACT</a:t>
            </a:r>
            <a:r>
              <a:rPr lang="en-US" dirty="0"/>
              <a:t> results</a:t>
            </a:r>
          </a:p>
        </p:txBody>
      </p:sp>
      <p:sp>
        <p:nvSpPr>
          <p:cNvPr id="6" name="Slide Number Placeholder 5">
            <a:extLst>
              <a:ext uri="{FF2B5EF4-FFF2-40B4-BE49-F238E27FC236}">
                <a16:creationId xmlns:a16="http://schemas.microsoft.com/office/drawing/2014/main" id="{824305DD-3BBD-A686-36A8-490F6EB6C77D}"/>
              </a:ext>
            </a:extLst>
          </p:cNvPr>
          <p:cNvSpPr>
            <a:spLocks noGrp="1"/>
          </p:cNvSpPr>
          <p:nvPr>
            <p:ph type="sldNum" sz="quarter" idx="10"/>
          </p:nvPr>
        </p:nvSpPr>
        <p:spPr/>
        <p:txBody>
          <a:bodyPr/>
          <a:lstStyle/>
          <a:p>
            <a:pPr>
              <a:defRPr/>
            </a:pPr>
            <a:r>
              <a:rPr lang="en-IN" dirty="0"/>
              <a:t>|    </a:t>
            </a:r>
            <a:fld id="{7B2119CD-3B2D-4CEB-B404-D2E3F8CD6D69}" type="slidenum">
              <a:rPr lang="en-IN" smtClean="0"/>
              <a:pPr>
                <a:defRPr/>
              </a:pPr>
              <a:t>39</a:t>
            </a:fld>
            <a:endParaRPr lang="en-IN" dirty="0"/>
          </a:p>
        </p:txBody>
      </p:sp>
      <p:sp>
        <p:nvSpPr>
          <p:cNvPr id="14" name="Content Placeholder 13">
            <a:extLst>
              <a:ext uri="{FF2B5EF4-FFF2-40B4-BE49-F238E27FC236}">
                <a16:creationId xmlns:a16="http://schemas.microsoft.com/office/drawing/2014/main" id="{9F4BB579-3A08-796A-16D0-3A69C93402AE}"/>
              </a:ext>
            </a:extLst>
          </p:cNvPr>
          <p:cNvSpPr>
            <a:spLocks noGrp="1"/>
          </p:cNvSpPr>
          <p:nvPr>
            <p:ph type="body" sz="quarter" idx="11"/>
          </p:nvPr>
        </p:nvSpPr>
        <p:spPr>
          <a:xfrm>
            <a:off x="502920" y="1287167"/>
            <a:ext cx="4267109" cy="3397250"/>
          </a:xfrm>
        </p:spPr>
        <p:txBody>
          <a:bodyPr/>
          <a:lstStyle/>
          <a:p>
            <a:pPr marL="12700" marR="0">
              <a:spcBef>
                <a:spcPts val="960"/>
              </a:spcBef>
            </a:pPr>
            <a:r>
              <a:rPr lang="en-US" b="0" spc="-10" dirty="0">
                <a:solidFill>
                  <a:schemeClr val="accent3"/>
                </a:solidFill>
                <a:latin typeface="Calibri"/>
                <a:cs typeface="Calibri"/>
              </a:rPr>
              <a:t>AVOID AFFECTING ACT RESULTS</a:t>
            </a:r>
          </a:p>
          <a:p>
            <a:pPr marL="257175" marR="0" lvl="0" indent="-257175" algn="l" defTabSz="6858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Do </a:t>
            </a:r>
            <a:r>
              <a:rPr kumimoji="0" lang="en-US" alt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NOT</a:t>
            </a: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use glass tubes </a:t>
            </a:r>
          </a:p>
          <a:p>
            <a:pPr marL="257175" marR="0" lvl="0" indent="-257175" algn="l" defTabSz="6858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Ensure blood collection device does not contain anticoagulants, clot activators, or serum separators</a:t>
            </a:r>
          </a:p>
          <a:p>
            <a:pPr marL="257175" marR="0" lvl="0" indent="-257175" algn="l" defTabSz="6858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Level testing surface</a:t>
            </a:r>
          </a:p>
          <a:p>
            <a:pPr marL="257175" marR="0" lvl="0" indent="-257175" algn="l" defTabSz="6858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Flush lines sufficiently</a:t>
            </a:r>
          </a:p>
        </p:txBody>
      </p:sp>
      <p:sp>
        <p:nvSpPr>
          <p:cNvPr id="23" name="Oval 22">
            <a:extLst>
              <a:ext uri="{FF2B5EF4-FFF2-40B4-BE49-F238E27FC236}">
                <a16:creationId xmlns:a16="http://schemas.microsoft.com/office/drawing/2014/main" id="{771A3FAA-E42B-3D0F-0A5A-FC066DF23AE1}"/>
              </a:ext>
            </a:extLst>
          </p:cNvPr>
          <p:cNvSpPr/>
          <p:nvPr/>
        </p:nvSpPr>
        <p:spPr>
          <a:xfrm>
            <a:off x="8018332" y="2946186"/>
            <a:ext cx="413299" cy="3905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bject 7">
            <a:extLst>
              <a:ext uri="{FF2B5EF4-FFF2-40B4-BE49-F238E27FC236}">
                <a16:creationId xmlns:a16="http://schemas.microsoft.com/office/drawing/2014/main" id="{981518B3-E431-E78C-6F6B-DE1DF0ECCD77}"/>
              </a:ext>
            </a:extLst>
          </p:cNvPr>
          <p:cNvSpPr txBox="1"/>
          <p:nvPr/>
        </p:nvSpPr>
        <p:spPr>
          <a:xfrm>
            <a:off x="921682" y="3476825"/>
            <a:ext cx="4181864" cy="396903"/>
          </a:xfrm>
          <a:prstGeom prst="rect">
            <a:avLst/>
          </a:prstGeom>
        </p:spPr>
        <p:txBody>
          <a:bodyPr vert="horz" wrap="square" lIns="0" tIns="14604" rIns="0" bIns="0" rtlCol="0">
            <a:spAutoFit/>
          </a:bodyPr>
          <a:lstStyle/>
          <a:p>
            <a:pPr>
              <a:lnSpc>
                <a:spcPct val="100000"/>
              </a:lnSpc>
              <a:spcBef>
                <a:spcPts val="114"/>
              </a:spcBef>
            </a:pPr>
            <a:r>
              <a:rPr lang="en-US" sz="1400" b="1" dirty="0">
                <a:solidFill>
                  <a:schemeClr val="tx2"/>
                </a:solidFill>
                <a:latin typeface="Calibri"/>
                <a:cs typeface="Calibri"/>
              </a:rPr>
              <a:t>IMPORTANT</a:t>
            </a:r>
            <a:endParaRPr lang="en-US" sz="1400" b="1" dirty="0">
              <a:solidFill>
                <a:schemeClr val="tx1">
                  <a:lumMod val="85000"/>
                  <a:lumOff val="15000"/>
                </a:schemeClr>
              </a:solidFill>
              <a:latin typeface="Calibri"/>
              <a:cs typeface="Calibri"/>
            </a:endParaRPr>
          </a:p>
          <a:p>
            <a:pPr>
              <a:lnSpc>
                <a:spcPct val="100000"/>
              </a:lnSpc>
              <a:spcBef>
                <a:spcPts val="114"/>
              </a:spcBef>
            </a:pPr>
            <a:r>
              <a:rPr lang="en-US" sz="1000" b="1" dirty="0">
                <a:latin typeface="Calibri"/>
                <a:cs typeface="Calibri"/>
              </a:rPr>
              <a:t>Mix thoroughly and test promptly</a:t>
            </a:r>
          </a:p>
        </p:txBody>
      </p:sp>
      <p:pic>
        <p:nvPicPr>
          <p:cNvPr id="4" name="Picture 3" descr="Icon&#10;&#10;Description automatically generated">
            <a:extLst>
              <a:ext uri="{FF2B5EF4-FFF2-40B4-BE49-F238E27FC236}">
                <a16:creationId xmlns:a16="http://schemas.microsoft.com/office/drawing/2014/main" id="{66A839DE-6AFB-4273-55F2-34AED946E7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18" y="3556787"/>
            <a:ext cx="342207" cy="342207"/>
          </a:xfrm>
          <a:prstGeom prst="rect">
            <a:avLst/>
          </a:prstGeom>
        </p:spPr>
      </p:pic>
      <p:cxnSp>
        <p:nvCxnSpPr>
          <p:cNvPr id="25" name="Straight Connector 24">
            <a:extLst>
              <a:ext uri="{FF2B5EF4-FFF2-40B4-BE49-F238E27FC236}">
                <a16:creationId xmlns:a16="http://schemas.microsoft.com/office/drawing/2014/main" id="{906C1329-0A10-F6E1-1167-CB3B0EF3E740}"/>
              </a:ext>
            </a:extLst>
          </p:cNvPr>
          <p:cNvCxnSpPr>
            <a:cxnSpLocks/>
          </p:cNvCxnSpPr>
          <p:nvPr/>
        </p:nvCxnSpPr>
        <p:spPr>
          <a:xfrm flipV="1">
            <a:off x="502918" y="3197585"/>
            <a:ext cx="3778137" cy="9459"/>
          </a:xfrm>
          <a:prstGeom prst="line">
            <a:avLst/>
          </a:prstGeom>
          <a:ln w="15875"/>
        </p:spPr>
        <p:style>
          <a:lnRef idx="1">
            <a:schemeClr val="accent3"/>
          </a:lnRef>
          <a:fillRef idx="0">
            <a:schemeClr val="accent3"/>
          </a:fillRef>
          <a:effectRef idx="0">
            <a:schemeClr val="accent3"/>
          </a:effectRef>
          <a:fontRef idx="minor">
            <a:schemeClr val="tx1"/>
          </a:fontRef>
        </p:style>
      </p:cxnSp>
      <p:grpSp>
        <p:nvGrpSpPr>
          <p:cNvPr id="48" name="Group 47">
            <a:extLst>
              <a:ext uri="{FF2B5EF4-FFF2-40B4-BE49-F238E27FC236}">
                <a16:creationId xmlns:a16="http://schemas.microsoft.com/office/drawing/2014/main" id="{2154816B-E5E5-579C-D613-C6BA2E17CA5A}"/>
              </a:ext>
            </a:extLst>
          </p:cNvPr>
          <p:cNvGrpSpPr/>
          <p:nvPr/>
        </p:nvGrpSpPr>
        <p:grpSpPr>
          <a:xfrm>
            <a:off x="5411291" y="414212"/>
            <a:ext cx="3220697" cy="4159694"/>
            <a:chOff x="5471858" y="449749"/>
            <a:chExt cx="3220697" cy="4159694"/>
          </a:xfrm>
        </p:grpSpPr>
        <p:grpSp>
          <p:nvGrpSpPr>
            <p:cNvPr id="27" name="Group 26">
              <a:extLst>
                <a:ext uri="{FF2B5EF4-FFF2-40B4-BE49-F238E27FC236}">
                  <a16:creationId xmlns:a16="http://schemas.microsoft.com/office/drawing/2014/main" id="{83E5BA54-E765-CF4C-2B6C-92B6FF3EE530}"/>
                </a:ext>
              </a:extLst>
            </p:cNvPr>
            <p:cNvGrpSpPr/>
            <p:nvPr/>
          </p:nvGrpSpPr>
          <p:grpSpPr>
            <a:xfrm>
              <a:off x="5471858" y="1982411"/>
              <a:ext cx="1348276" cy="1252206"/>
              <a:chOff x="5507765" y="1904896"/>
              <a:chExt cx="1348276" cy="1252206"/>
            </a:xfrm>
          </p:grpSpPr>
          <p:pic>
            <p:nvPicPr>
              <p:cNvPr id="28" name="Picture 6" descr="01_03_250">
                <a:extLst>
                  <a:ext uri="{FF2B5EF4-FFF2-40B4-BE49-F238E27FC236}">
                    <a16:creationId xmlns:a16="http://schemas.microsoft.com/office/drawing/2014/main" id="{7F139AD8-DB0F-0144-25AF-62E8B342341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014" t="51443" r="53539" b="11224"/>
              <a:stretch/>
            </p:blipFill>
            <p:spPr bwMode="auto">
              <a:xfrm>
                <a:off x="5507765" y="1904896"/>
                <a:ext cx="1348276" cy="1252206"/>
              </a:xfrm>
              <a:prstGeom prst="rect">
                <a:avLst/>
              </a:prstGeom>
              <a:noFill/>
              <a:extLst>
                <a:ext uri="{909E8E84-426E-40DD-AFC4-6F175D3DCCD1}">
                  <a14:hiddenFill xmlns:a14="http://schemas.microsoft.com/office/drawing/2010/main">
                    <a:solidFill>
                      <a:srgbClr val="FFFFFF"/>
                    </a:solidFill>
                  </a14:hiddenFill>
                </a:ext>
              </a:extLst>
            </p:spPr>
          </p:pic>
          <p:sp>
            <p:nvSpPr>
              <p:cNvPr id="29" name="Oval 28">
                <a:extLst>
                  <a:ext uri="{FF2B5EF4-FFF2-40B4-BE49-F238E27FC236}">
                    <a16:creationId xmlns:a16="http://schemas.microsoft.com/office/drawing/2014/main" id="{6C00078F-B0B4-0048-5B34-9FAB1E5C8FE9}"/>
                  </a:ext>
                </a:extLst>
              </p:cNvPr>
              <p:cNvSpPr/>
              <p:nvPr/>
            </p:nvSpPr>
            <p:spPr>
              <a:xfrm>
                <a:off x="5552840" y="1940707"/>
                <a:ext cx="1201031" cy="1205509"/>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0" name="Group 29">
              <a:extLst>
                <a:ext uri="{FF2B5EF4-FFF2-40B4-BE49-F238E27FC236}">
                  <a16:creationId xmlns:a16="http://schemas.microsoft.com/office/drawing/2014/main" id="{DA76EF00-738F-78F0-3F28-D94C6C55DF46}"/>
                </a:ext>
              </a:extLst>
            </p:cNvPr>
            <p:cNvGrpSpPr/>
            <p:nvPr/>
          </p:nvGrpSpPr>
          <p:grpSpPr>
            <a:xfrm>
              <a:off x="5473740" y="3357237"/>
              <a:ext cx="1295703" cy="1252206"/>
              <a:chOff x="5546399" y="3313660"/>
              <a:chExt cx="1295703" cy="1252206"/>
            </a:xfrm>
          </p:grpSpPr>
          <p:pic>
            <p:nvPicPr>
              <p:cNvPr id="31" name="Picture 6" descr="01_03_250">
                <a:extLst>
                  <a:ext uri="{FF2B5EF4-FFF2-40B4-BE49-F238E27FC236}">
                    <a16:creationId xmlns:a16="http://schemas.microsoft.com/office/drawing/2014/main" id="{99BB3877-FE99-5626-11A2-B2F95EC1EBD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2669" t="5280" r="9392" b="56456"/>
              <a:stretch/>
            </p:blipFill>
            <p:spPr bwMode="auto">
              <a:xfrm>
                <a:off x="5546399" y="3313660"/>
                <a:ext cx="1295703" cy="1252206"/>
              </a:xfrm>
              <a:prstGeom prst="rect">
                <a:avLst/>
              </a:prstGeom>
              <a:noFill/>
              <a:extLst>
                <a:ext uri="{909E8E84-426E-40DD-AFC4-6F175D3DCCD1}">
                  <a14:hiddenFill xmlns:a14="http://schemas.microsoft.com/office/drawing/2010/main">
                    <a:solidFill>
                      <a:srgbClr val="FFFFFF"/>
                    </a:solidFill>
                  </a14:hiddenFill>
                </a:ext>
              </a:extLst>
            </p:spPr>
          </p:pic>
          <p:sp>
            <p:nvSpPr>
              <p:cNvPr id="32" name="Oval 31">
                <a:extLst>
                  <a:ext uri="{FF2B5EF4-FFF2-40B4-BE49-F238E27FC236}">
                    <a16:creationId xmlns:a16="http://schemas.microsoft.com/office/drawing/2014/main" id="{1690E49A-60AD-1113-A424-36AAD5A8BA0D}"/>
                  </a:ext>
                </a:extLst>
              </p:cNvPr>
              <p:cNvSpPr/>
              <p:nvPr/>
            </p:nvSpPr>
            <p:spPr>
              <a:xfrm>
                <a:off x="5597669" y="3400358"/>
                <a:ext cx="1202705" cy="1149505"/>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3" name="Group 32">
              <a:extLst>
                <a:ext uri="{FF2B5EF4-FFF2-40B4-BE49-F238E27FC236}">
                  <a16:creationId xmlns:a16="http://schemas.microsoft.com/office/drawing/2014/main" id="{7D912971-1ED8-3AB8-DB5A-C886CB9258B3}"/>
                </a:ext>
              </a:extLst>
            </p:cNvPr>
            <p:cNvGrpSpPr/>
            <p:nvPr/>
          </p:nvGrpSpPr>
          <p:grpSpPr>
            <a:xfrm>
              <a:off x="6764381" y="1941843"/>
              <a:ext cx="1928174" cy="1438674"/>
              <a:chOff x="6471688" y="2828960"/>
              <a:chExt cx="1928174" cy="1438674"/>
            </a:xfrm>
          </p:grpSpPr>
          <p:pic>
            <p:nvPicPr>
              <p:cNvPr id="34" name="Picture 33">
                <a:extLst>
                  <a:ext uri="{FF2B5EF4-FFF2-40B4-BE49-F238E27FC236}">
                    <a16:creationId xmlns:a16="http://schemas.microsoft.com/office/drawing/2014/main" id="{70CCB3E1-6C51-AE29-B109-D457352CC7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1688" y="2828960"/>
                <a:ext cx="1928174" cy="1438674"/>
              </a:xfrm>
              <a:prstGeom prst="rect">
                <a:avLst/>
              </a:prstGeom>
              <a:ln>
                <a:noFill/>
              </a:ln>
              <a:effectLst>
                <a:softEdge rad="112500"/>
              </a:effectLst>
            </p:spPr>
          </p:pic>
          <p:sp>
            <p:nvSpPr>
              <p:cNvPr id="35" name="Oval 34">
                <a:extLst>
                  <a:ext uri="{FF2B5EF4-FFF2-40B4-BE49-F238E27FC236}">
                    <a16:creationId xmlns:a16="http://schemas.microsoft.com/office/drawing/2014/main" id="{7E53669E-3473-72D2-B82C-85E71A298364}"/>
                  </a:ext>
                </a:extLst>
              </p:cNvPr>
              <p:cNvSpPr/>
              <p:nvPr/>
            </p:nvSpPr>
            <p:spPr>
              <a:xfrm>
                <a:off x="6795370" y="2977822"/>
                <a:ext cx="1146131" cy="1149505"/>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36" name="Group 35">
              <a:extLst>
                <a:ext uri="{FF2B5EF4-FFF2-40B4-BE49-F238E27FC236}">
                  <a16:creationId xmlns:a16="http://schemas.microsoft.com/office/drawing/2014/main" id="{8FEDF99E-85DD-3D3D-2D75-CBBBCED8D0F6}"/>
                </a:ext>
              </a:extLst>
            </p:cNvPr>
            <p:cNvGrpSpPr/>
            <p:nvPr/>
          </p:nvGrpSpPr>
          <p:grpSpPr>
            <a:xfrm>
              <a:off x="6977962" y="625715"/>
              <a:ext cx="1293544" cy="1340119"/>
              <a:chOff x="6925092" y="739388"/>
              <a:chExt cx="1293544" cy="1340119"/>
            </a:xfrm>
          </p:grpSpPr>
          <p:pic>
            <p:nvPicPr>
              <p:cNvPr id="37" name="Picture 5" descr="01_03_310">
                <a:extLst>
                  <a:ext uri="{FF2B5EF4-FFF2-40B4-BE49-F238E27FC236}">
                    <a16:creationId xmlns:a16="http://schemas.microsoft.com/office/drawing/2014/main" id="{A595DCE0-7DB5-A0B3-CF30-84E96402C90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42000"/>
                        </a14:imgEffect>
                        <a14:imgEffect>
                          <a14:brightnessContrast bright="-2000" contrast="28000"/>
                        </a14:imgEffect>
                      </a14:imgLayer>
                    </a14:imgProps>
                  </a:ext>
                </a:extLst>
              </a:blip>
              <a:srcRect l="53796" t="46533" r="7250" b="12343"/>
              <a:stretch/>
            </p:blipFill>
            <p:spPr bwMode="auto">
              <a:xfrm>
                <a:off x="6925092" y="739388"/>
                <a:ext cx="1293544" cy="1340119"/>
              </a:xfrm>
              <a:prstGeom prst="rect">
                <a:avLst/>
              </a:prstGeom>
              <a:noFill/>
            </p:spPr>
          </p:pic>
          <p:sp>
            <p:nvSpPr>
              <p:cNvPr id="38" name="Oval 37">
                <a:extLst>
                  <a:ext uri="{FF2B5EF4-FFF2-40B4-BE49-F238E27FC236}">
                    <a16:creationId xmlns:a16="http://schemas.microsoft.com/office/drawing/2014/main" id="{F185D422-EAA9-120A-FA04-7D62F47FEF59}"/>
                  </a:ext>
                </a:extLst>
              </p:cNvPr>
              <p:cNvSpPr/>
              <p:nvPr/>
            </p:nvSpPr>
            <p:spPr>
              <a:xfrm>
                <a:off x="7038862" y="836768"/>
                <a:ext cx="1146131" cy="1149505"/>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9" name="Graphic 38" descr="Checkmark with solid fill">
              <a:extLst>
                <a:ext uri="{FF2B5EF4-FFF2-40B4-BE49-F238E27FC236}">
                  <a16:creationId xmlns:a16="http://schemas.microsoft.com/office/drawing/2014/main" id="{9546600F-72A2-78B2-5369-7E2CA9D81DD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21947" y="3270428"/>
              <a:ext cx="548640" cy="548640"/>
            </a:xfrm>
            <a:prstGeom prst="rect">
              <a:avLst/>
            </a:prstGeom>
          </p:spPr>
        </p:pic>
        <p:grpSp>
          <p:nvGrpSpPr>
            <p:cNvPr id="40" name="Group 39">
              <a:extLst>
                <a:ext uri="{FF2B5EF4-FFF2-40B4-BE49-F238E27FC236}">
                  <a16:creationId xmlns:a16="http://schemas.microsoft.com/office/drawing/2014/main" id="{8C24D308-ACFE-D17C-7966-20526F2ED606}"/>
                </a:ext>
              </a:extLst>
            </p:cNvPr>
            <p:cNvGrpSpPr/>
            <p:nvPr/>
          </p:nvGrpSpPr>
          <p:grpSpPr>
            <a:xfrm>
              <a:off x="5483137" y="694914"/>
              <a:ext cx="1179370" cy="1114426"/>
              <a:chOff x="5007117" y="1207294"/>
              <a:chExt cx="1179370" cy="1114426"/>
            </a:xfrm>
          </p:grpSpPr>
          <p:sp>
            <p:nvSpPr>
              <p:cNvPr id="41" name="Oval 40">
                <a:extLst>
                  <a:ext uri="{FF2B5EF4-FFF2-40B4-BE49-F238E27FC236}">
                    <a16:creationId xmlns:a16="http://schemas.microsoft.com/office/drawing/2014/main" id="{9C7299A9-BF5E-72A8-7B7D-373A911B4C06}"/>
                  </a:ext>
                </a:extLst>
              </p:cNvPr>
              <p:cNvSpPr/>
              <p:nvPr/>
            </p:nvSpPr>
            <p:spPr>
              <a:xfrm>
                <a:off x="5022056" y="1207294"/>
                <a:ext cx="1164431" cy="1114426"/>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a:extLst>
                  <a:ext uri="{FF2B5EF4-FFF2-40B4-BE49-F238E27FC236}">
                    <a16:creationId xmlns:a16="http://schemas.microsoft.com/office/drawing/2014/main" id="{5C9280D7-D316-B2F4-70F7-044401E75329}"/>
                  </a:ext>
                </a:extLst>
              </p:cNvPr>
              <p:cNvSpPr txBox="1"/>
              <p:nvPr/>
            </p:nvSpPr>
            <p:spPr>
              <a:xfrm>
                <a:off x="5007117" y="1654944"/>
                <a:ext cx="1160193"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rgbClr val="004F71"/>
                    </a:solidFill>
                    <a:ea typeface="Calibri"/>
                    <a:cs typeface="Calibri"/>
                  </a:rPr>
                  <a:t>GLASS TUBES</a:t>
                </a:r>
                <a:endParaRPr lang="en-US" sz="1400" dirty="0">
                  <a:solidFill>
                    <a:srgbClr val="004F71"/>
                  </a:solidFill>
                  <a:ea typeface="Calibri"/>
                  <a:cs typeface="Calibri"/>
                </a:endParaRPr>
              </a:p>
            </p:txBody>
          </p:sp>
        </p:grpSp>
        <p:pic>
          <p:nvPicPr>
            <p:cNvPr id="43" name="Graphic 42" descr="No sign with solid fill">
              <a:extLst>
                <a:ext uri="{FF2B5EF4-FFF2-40B4-BE49-F238E27FC236}">
                  <a16:creationId xmlns:a16="http://schemas.microsoft.com/office/drawing/2014/main" id="{46612B42-F96A-8833-AC17-7C454B0DAE5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099279" y="449749"/>
              <a:ext cx="746438" cy="746438"/>
            </a:xfrm>
            <a:prstGeom prst="rect">
              <a:avLst/>
            </a:prstGeom>
          </p:spPr>
        </p:pic>
        <p:pic>
          <p:nvPicPr>
            <p:cNvPr id="45" name="Graphic 44" descr="No sign with solid fill">
              <a:extLst>
                <a:ext uri="{FF2B5EF4-FFF2-40B4-BE49-F238E27FC236}">
                  <a16:creationId xmlns:a16="http://schemas.microsoft.com/office/drawing/2014/main" id="{92D40D8E-9B3A-4161-F2DE-F8F8DE99574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704671" y="450738"/>
              <a:ext cx="746438" cy="746438"/>
            </a:xfrm>
            <a:prstGeom prst="rect">
              <a:avLst/>
            </a:prstGeom>
          </p:spPr>
        </p:pic>
        <p:pic>
          <p:nvPicPr>
            <p:cNvPr id="46" name="Graphic 45" descr="No sign with solid fill">
              <a:extLst>
                <a:ext uri="{FF2B5EF4-FFF2-40B4-BE49-F238E27FC236}">
                  <a16:creationId xmlns:a16="http://schemas.microsoft.com/office/drawing/2014/main" id="{36BDD4BE-5F31-AD3B-1639-B0DFCF38E43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138908" y="1773975"/>
              <a:ext cx="746438" cy="746438"/>
            </a:xfrm>
            <a:prstGeom prst="rect">
              <a:avLst/>
            </a:prstGeom>
          </p:spPr>
        </p:pic>
        <p:pic>
          <p:nvPicPr>
            <p:cNvPr id="47" name="Graphic 46" descr="No sign with solid fill">
              <a:extLst>
                <a:ext uri="{FF2B5EF4-FFF2-40B4-BE49-F238E27FC236}">
                  <a16:creationId xmlns:a16="http://schemas.microsoft.com/office/drawing/2014/main" id="{33DC438F-3A38-2AB2-9645-02832230238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704457" y="1874765"/>
              <a:ext cx="746438" cy="746438"/>
            </a:xfrm>
            <a:prstGeom prst="rect">
              <a:avLst/>
            </a:prstGeom>
          </p:spPr>
        </p:pic>
      </p:grpSp>
    </p:spTree>
    <p:custDataLst>
      <p:tags r:id="rId1"/>
    </p:custDataLst>
    <p:extLst>
      <p:ext uri="{BB962C8B-B14F-4D97-AF65-F5344CB8AC3E}">
        <p14:creationId xmlns:p14="http://schemas.microsoft.com/office/powerpoint/2010/main" val="17347143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51435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009CDE"/>
          </a:solidFill>
        </p:spPr>
        <p:txBody>
          <a:bodyPr wrap="square" lIns="0" tIns="0" rIns="0" bIns="0" rtlCol="0"/>
          <a:lstStyle/>
          <a:p>
            <a:endParaRPr dirty="0"/>
          </a:p>
        </p:txBody>
      </p:sp>
      <p:sp>
        <p:nvSpPr>
          <p:cNvPr id="12" name="Text Placeholder 2">
            <a:extLst>
              <a:ext uri="{FF2B5EF4-FFF2-40B4-BE49-F238E27FC236}">
                <a16:creationId xmlns:a16="http://schemas.microsoft.com/office/drawing/2014/main" id="{12C0416D-3789-914E-C531-2226E7D42C3D}"/>
              </a:ext>
            </a:extLst>
          </p:cNvPr>
          <p:cNvSpPr txBox="1">
            <a:spLocks/>
          </p:cNvSpPr>
          <p:nvPr/>
        </p:nvSpPr>
        <p:spPr>
          <a:xfrm>
            <a:off x="502920" y="1995814"/>
            <a:ext cx="8138160" cy="480060"/>
          </a:xfrm>
          <a:prstGeom prst="rect">
            <a:avLst/>
          </a:prstGeom>
        </p:spPr>
        <p:txBody>
          <a:bodyPr/>
          <a:lstStyle>
            <a:lvl1pPr marL="0" indent="0" algn="l" defTabSz="914400" rtl="0" eaLnBrk="1" latinLnBrk="0" hangingPunct="1">
              <a:lnSpc>
                <a:spcPct val="100000"/>
              </a:lnSpc>
              <a:spcBef>
                <a:spcPts val="600"/>
              </a:spcBef>
              <a:buFont typeface="Arial" panose="020B0604020202020204" pitchFamily="34" charset="0"/>
              <a:buNone/>
              <a:defRPr sz="1600" b="0" kern="1200">
                <a:solidFill>
                  <a:schemeClr val="tx1"/>
                </a:solidFill>
                <a:latin typeface="+mj-lt"/>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j-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200" b="0" kern="1200">
                <a:solidFill>
                  <a:schemeClr val="tx1"/>
                </a:solidFill>
                <a:latin typeface="+mj-lt"/>
                <a:ea typeface="+mn-ea"/>
                <a:cs typeface="+mn-cs"/>
              </a:defRPr>
            </a:lvl3pPr>
            <a:lvl4pPr marL="576263" indent="-169863" algn="l" defTabSz="914400" rtl="0" eaLnBrk="1" latinLnBrk="0" hangingPunct="1">
              <a:lnSpc>
                <a:spcPct val="100000"/>
              </a:lnSpc>
              <a:spcBef>
                <a:spcPts val="600"/>
              </a:spcBef>
              <a:buFont typeface="Arial" panose="020B0604020202020204" pitchFamily="34" charset="0"/>
              <a:buChar char="•"/>
              <a:defRPr sz="1100" b="0" kern="1200">
                <a:solidFill>
                  <a:schemeClr val="tx1"/>
                </a:solidFill>
                <a:latin typeface="+mj-lt"/>
                <a:ea typeface="+mn-ea"/>
                <a:cs typeface="+mn-cs"/>
              </a:defRPr>
            </a:lvl4pPr>
            <a:lvl5pPr marL="744538" indent="-171450" algn="l" defTabSz="914400" rtl="0" eaLnBrk="1" latinLnBrk="0" hangingPunct="1">
              <a:lnSpc>
                <a:spcPct val="100000"/>
              </a:lnSpc>
              <a:spcBef>
                <a:spcPts val="600"/>
              </a:spcBef>
              <a:buFont typeface="Arial" panose="020B0604020202020204" pitchFamily="34" charset="0"/>
              <a:buChar char="»"/>
              <a:defRPr sz="1100" b="0" kern="1200">
                <a:solidFill>
                  <a:schemeClr val="tx1"/>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800" dirty="0">
                <a:solidFill>
                  <a:schemeClr val="accent1"/>
                </a:solidFill>
                <a:latin typeface="+mn-lt"/>
              </a:rPr>
              <a:t>PERFORMING A PATIENT TEST</a:t>
            </a:r>
          </a:p>
        </p:txBody>
      </p:sp>
      <p:sp>
        <p:nvSpPr>
          <p:cNvPr id="13" name="Title 1">
            <a:extLst>
              <a:ext uri="{FF2B5EF4-FFF2-40B4-BE49-F238E27FC236}">
                <a16:creationId xmlns:a16="http://schemas.microsoft.com/office/drawing/2014/main" id="{949905EC-4120-479A-BE38-7D1BDC7CE0F0}"/>
              </a:ext>
            </a:extLst>
          </p:cNvPr>
          <p:cNvSpPr txBox="1">
            <a:spLocks/>
          </p:cNvSpPr>
          <p:nvPr/>
        </p:nvSpPr>
        <p:spPr>
          <a:xfrm>
            <a:off x="502920" y="2331719"/>
            <a:ext cx="8138160" cy="1234440"/>
          </a:xfrm>
          <a:prstGeom prst="rect">
            <a:avLst/>
          </a:prstGeom>
        </p:spPr>
        <p:txBody>
          <a:bodyPr/>
          <a:lstStyle>
            <a:lvl1pPr algn="l" defTabSz="914400" rtl="0" eaLnBrk="1" latinLnBrk="0" hangingPunct="1">
              <a:lnSpc>
                <a:spcPct val="90000"/>
              </a:lnSpc>
              <a:spcBef>
                <a:spcPct val="0"/>
              </a:spcBef>
              <a:buNone/>
              <a:defRPr sz="2600" b="0" kern="1200" cap="none" spc="0" baseline="0">
                <a:solidFill>
                  <a:schemeClr val="accent3"/>
                </a:solidFill>
                <a:latin typeface="+mj-lt"/>
                <a:ea typeface="+mj-ea"/>
                <a:cs typeface="+mj-cs"/>
              </a:defRPr>
            </a:lvl1pPr>
          </a:lstStyle>
          <a:p>
            <a:r>
              <a:rPr lang="en-US" sz="4400" dirty="0">
                <a:solidFill>
                  <a:schemeClr val="bg1"/>
                </a:solidFill>
              </a:rPr>
              <a:t>i-STAT ACTc / ACTk Cartridges</a:t>
            </a:r>
          </a:p>
        </p:txBody>
      </p:sp>
    </p:spTree>
    <p:custDataLst>
      <p:tags r:id="rId1"/>
    </p:custDataLst>
    <p:extLst>
      <p:ext uri="{BB962C8B-B14F-4D97-AF65-F5344CB8AC3E}">
        <p14:creationId xmlns:p14="http://schemas.microsoft.com/office/powerpoint/2010/main" val="3853758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2785B84-6F27-A3BB-B8BA-93B906DA2C53}"/>
              </a:ext>
            </a:extLst>
          </p:cNvPr>
          <p:cNvSpPr>
            <a:spLocks noGrp="1"/>
          </p:cNvSpPr>
          <p:nvPr>
            <p:ph type="sldNum" sz="quarter" idx="16"/>
          </p:nvPr>
        </p:nvSpPr>
        <p:spPr/>
        <p:txBody>
          <a:bodyPr/>
          <a:lstStyle/>
          <a:p>
            <a:pPr>
              <a:defRPr/>
            </a:pPr>
            <a:r>
              <a:rPr lang="en-IN"/>
              <a:t>|    </a:t>
            </a:r>
            <a:fld id="{7B2119CD-3B2D-4CEB-B404-D2E3F8CD6D69}" type="slidenum">
              <a:rPr lang="en-IN" smtClean="0"/>
              <a:pPr>
                <a:defRPr/>
              </a:pPr>
              <a:t>40</a:t>
            </a:fld>
            <a:endParaRPr lang="en-IN" dirty="0"/>
          </a:p>
        </p:txBody>
      </p:sp>
      <p:sp>
        <p:nvSpPr>
          <p:cNvPr id="4" name="Text Placeholder 1">
            <a:extLst>
              <a:ext uri="{FF2B5EF4-FFF2-40B4-BE49-F238E27FC236}">
                <a16:creationId xmlns:a16="http://schemas.microsoft.com/office/drawing/2014/main" id="{B1D51150-2EF5-5B20-6C4A-6E0FA7B7953B}"/>
              </a:ext>
            </a:extLst>
          </p:cNvPr>
          <p:cNvSpPr>
            <a:spLocks noGrp="1"/>
          </p:cNvSpPr>
          <p:nvPr>
            <p:ph type="body" sz="quarter" idx="13"/>
          </p:nvPr>
        </p:nvSpPr>
        <p:spPr>
          <a:xfrm>
            <a:off x="483766" y="1508760"/>
            <a:ext cx="7745834" cy="2674620"/>
          </a:xfrm>
        </p:spPr>
        <p:txBody>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white"/>
                </a:solidFill>
                <a:effectLst/>
                <a:uLnTx/>
                <a:uFillTx/>
                <a:latin typeface="Georgia"/>
                <a:ea typeface="+mn-ea"/>
                <a:cs typeface="Calibri" panose="020F0502020204030204" pitchFamily="34" charset="0"/>
              </a:rPr>
              <a:t>Congratulations!</a:t>
            </a:r>
          </a:p>
        </p:txBody>
      </p:sp>
      <p:pic>
        <p:nvPicPr>
          <p:cNvPr id="5" name="Graphic 4">
            <a:extLst>
              <a:ext uri="{FF2B5EF4-FFF2-40B4-BE49-F238E27FC236}">
                <a16:creationId xmlns:a16="http://schemas.microsoft.com/office/drawing/2014/main" id="{BA1BFB79-8370-9768-CAF5-DCA2B71AE59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92180" y="3284113"/>
            <a:ext cx="798475" cy="1287371"/>
          </a:xfrm>
          <a:prstGeom prst="rect">
            <a:avLst/>
          </a:prstGeom>
        </p:spPr>
      </p:pic>
      <p:pic>
        <p:nvPicPr>
          <p:cNvPr id="6" name="Picture 5">
            <a:extLst>
              <a:ext uri="{FF2B5EF4-FFF2-40B4-BE49-F238E27FC236}">
                <a16:creationId xmlns:a16="http://schemas.microsoft.com/office/drawing/2014/main" id="{31582F83-A277-77D5-751F-7E0A2E7FD93A}"/>
              </a:ext>
            </a:extLst>
          </p:cNvPr>
          <p:cNvPicPr>
            <a:picLocks noChangeAspect="1"/>
          </p:cNvPicPr>
          <p:nvPr/>
        </p:nvPicPr>
        <p:blipFill>
          <a:blip r:embed="rId4"/>
          <a:stretch>
            <a:fillRect/>
          </a:stretch>
        </p:blipFill>
        <p:spPr>
          <a:xfrm>
            <a:off x="6192180" y="1515421"/>
            <a:ext cx="785891" cy="1694322"/>
          </a:xfrm>
          <a:prstGeom prst="rect">
            <a:avLst/>
          </a:prstGeom>
        </p:spPr>
      </p:pic>
      <p:pic>
        <p:nvPicPr>
          <p:cNvPr id="7" name="Picture 6" descr="A close-up of a device&#10;&#10;Description automatically generated">
            <a:extLst>
              <a:ext uri="{FF2B5EF4-FFF2-40B4-BE49-F238E27FC236}">
                <a16:creationId xmlns:a16="http://schemas.microsoft.com/office/drawing/2014/main" id="{70FFB1A3-BE07-5414-9685-4B146AC0D3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4288" y="489669"/>
            <a:ext cx="1336953" cy="4083918"/>
          </a:xfrm>
          <a:prstGeom prst="rect">
            <a:avLst/>
          </a:prstGeom>
        </p:spPr>
      </p:pic>
      <p:sp>
        <p:nvSpPr>
          <p:cNvPr id="8" name="object 11">
            <a:extLst>
              <a:ext uri="{FF2B5EF4-FFF2-40B4-BE49-F238E27FC236}">
                <a16:creationId xmlns:a16="http://schemas.microsoft.com/office/drawing/2014/main" id="{148A2F4B-FD73-18FF-32C5-34D62CBF0927}"/>
              </a:ext>
            </a:extLst>
          </p:cNvPr>
          <p:cNvSpPr txBox="1"/>
          <p:nvPr/>
        </p:nvSpPr>
        <p:spPr>
          <a:xfrm>
            <a:off x="483766" y="2299397"/>
            <a:ext cx="6429973" cy="1454244"/>
          </a:xfrm>
          <a:prstGeom prst="rect">
            <a:avLst/>
          </a:prstGeom>
        </p:spPr>
        <p:txBody>
          <a:bodyPr vert="horz" wrap="square" lIns="0" tIns="12700" rIns="0" bIns="0" rtlCol="0">
            <a:spAutoFit/>
          </a:bodyPr>
          <a:lstStyle/>
          <a:p>
            <a:pPr marL="12700">
              <a:spcBef>
                <a:spcPts val="100"/>
              </a:spcBef>
            </a:pPr>
            <a:r>
              <a:rPr sz="2800" b="0" dirty="0">
                <a:solidFill>
                  <a:srgbClr val="FFFFFF"/>
                </a:solidFill>
                <a:latin typeface="+mj-lt"/>
                <a:cs typeface="Brandon Grotesque Regular"/>
              </a:rPr>
              <a:t>You</a:t>
            </a:r>
            <a:r>
              <a:rPr sz="2800" b="0" spc="114" dirty="0">
                <a:solidFill>
                  <a:srgbClr val="FFFFFF"/>
                </a:solidFill>
                <a:latin typeface="+mj-lt"/>
                <a:cs typeface="Brandon Grotesque Regular"/>
              </a:rPr>
              <a:t> </a:t>
            </a:r>
            <a:r>
              <a:rPr sz="2800" b="0" spc="60" dirty="0">
                <a:solidFill>
                  <a:srgbClr val="FFFFFF"/>
                </a:solidFill>
                <a:latin typeface="+mj-lt"/>
                <a:cs typeface="Brandon Grotesque Regular"/>
              </a:rPr>
              <a:t>have</a:t>
            </a:r>
            <a:r>
              <a:rPr sz="2800" b="0" spc="105" dirty="0">
                <a:solidFill>
                  <a:srgbClr val="FFFFFF"/>
                </a:solidFill>
                <a:latin typeface="+mj-lt"/>
                <a:cs typeface="Brandon Grotesque Regular"/>
              </a:rPr>
              <a:t> </a:t>
            </a:r>
            <a:r>
              <a:rPr sz="2800" b="0" spc="70" dirty="0">
                <a:solidFill>
                  <a:srgbClr val="FFFFFF"/>
                </a:solidFill>
                <a:latin typeface="+mj-lt"/>
                <a:cs typeface="Brandon Grotesque Regular"/>
              </a:rPr>
              <a:t>completed</a:t>
            </a:r>
            <a:r>
              <a:rPr sz="2800" b="0" spc="105" dirty="0">
                <a:solidFill>
                  <a:srgbClr val="FFFFFF"/>
                </a:solidFill>
                <a:latin typeface="+mj-lt"/>
                <a:cs typeface="Brandon Grotesque Regular"/>
              </a:rPr>
              <a:t> </a:t>
            </a:r>
            <a:r>
              <a:rPr sz="2800" b="0" spc="25" dirty="0">
                <a:solidFill>
                  <a:srgbClr val="FFFFFF"/>
                </a:solidFill>
                <a:latin typeface="+mj-lt"/>
                <a:cs typeface="Brandon Grotesque Regular"/>
              </a:rPr>
              <a:t>the</a:t>
            </a:r>
            <a:r>
              <a:rPr lang="en-US" sz="2800" b="0" spc="25" dirty="0">
                <a:solidFill>
                  <a:srgbClr val="FFFFFF"/>
                </a:solidFill>
                <a:latin typeface="+mj-lt"/>
                <a:cs typeface="Brandon Grotesque Regular"/>
              </a:rPr>
              <a:t> lesson </a:t>
            </a:r>
          </a:p>
          <a:p>
            <a:pPr marL="12700">
              <a:spcBef>
                <a:spcPts val="100"/>
              </a:spcBef>
            </a:pPr>
            <a:r>
              <a:rPr lang="en-US" sz="3200" b="0" spc="55" dirty="0">
                <a:solidFill>
                  <a:schemeClr val="bg1"/>
                </a:solidFill>
                <a:latin typeface="+mj-lt"/>
                <a:cs typeface="Brandon Grotesque Regular"/>
              </a:rPr>
              <a:t>i-STAT 1 ACTc &amp; ACTk</a:t>
            </a:r>
          </a:p>
          <a:p>
            <a:pPr marL="12700">
              <a:spcBef>
                <a:spcPts val="100"/>
              </a:spcBef>
            </a:pPr>
            <a:r>
              <a:rPr lang="en-US" sz="3200" b="0" spc="55" dirty="0">
                <a:solidFill>
                  <a:schemeClr val="bg1"/>
                </a:solidFill>
                <a:latin typeface="+mj-lt"/>
                <a:cs typeface="Brandon Grotesque Regular"/>
              </a:rPr>
              <a:t>Cartridges</a:t>
            </a:r>
            <a:endParaRPr sz="3200" dirty="0">
              <a:cs typeface="Brandon Grotesque Regular"/>
            </a:endParaRPr>
          </a:p>
        </p:txBody>
      </p:sp>
    </p:spTree>
    <p:extLst>
      <p:ext uri="{BB962C8B-B14F-4D97-AF65-F5344CB8AC3E}">
        <p14:creationId xmlns:p14="http://schemas.microsoft.com/office/powerpoint/2010/main" val="27819894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7CB48F-AA1D-615A-52A0-73AF9FA4784F}"/>
            </a:ext>
          </a:extLst>
        </p:cNvPr>
        <p:cNvGrpSpPr/>
        <p:nvPr/>
      </p:nvGrpSpPr>
      <p:grpSpPr>
        <a:xfrm>
          <a:off x="0" y="0"/>
          <a:ext cx="0" cy="0"/>
          <a:chOff x="0" y="0"/>
          <a:chExt cx="0" cy="0"/>
        </a:xfrm>
      </p:grpSpPr>
      <p:pic>
        <p:nvPicPr>
          <p:cNvPr id="7" name="Picture 6" descr="A purple and white rectangle&#10;&#10;AI-generated content may be incorrect.">
            <a:extLst>
              <a:ext uri="{FF2B5EF4-FFF2-40B4-BE49-F238E27FC236}">
                <a16:creationId xmlns:a16="http://schemas.microsoft.com/office/drawing/2014/main" id="{5005DDE0-E961-B142-D9A1-5552A1A9CE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 y="1343081"/>
            <a:ext cx="2887485" cy="623080"/>
          </a:xfrm>
          <a:prstGeom prst="rect">
            <a:avLst/>
          </a:prstGeom>
        </p:spPr>
      </p:pic>
      <p:sp>
        <p:nvSpPr>
          <p:cNvPr id="6" name="Title 5">
            <a:extLst>
              <a:ext uri="{FF2B5EF4-FFF2-40B4-BE49-F238E27FC236}">
                <a16:creationId xmlns:a16="http://schemas.microsoft.com/office/drawing/2014/main" id="{E45E6917-90BA-4B62-4593-2AE760750B80}"/>
              </a:ext>
            </a:extLst>
          </p:cNvPr>
          <p:cNvSpPr>
            <a:spLocks noGrp="1"/>
          </p:cNvSpPr>
          <p:nvPr>
            <p:ph type="title"/>
          </p:nvPr>
        </p:nvSpPr>
        <p:spPr/>
        <p:txBody>
          <a:bodyPr/>
          <a:lstStyle/>
          <a:p>
            <a:r>
              <a:rPr lang="en-US" dirty="0"/>
              <a:t>ACTc Cartridge overview</a:t>
            </a:r>
          </a:p>
        </p:txBody>
      </p:sp>
      <p:sp>
        <p:nvSpPr>
          <p:cNvPr id="5" name="Slide Number Placeholder 4">
            <a:extLst>
              <a:ext uri="{FF2B5EF4-FFF2-40B4-BE49-F238E27FC236}">
                <a16:creationId xmlns:a16="http://schemas.microsoft.com/office/drawing/2014/main" id="{4546E2F2-E4D6-6419-F23F-00C0BFEC7CE1}"/>
              </a:ext>
            </a:extLst>
          </p:cNvPr>
          <p:cNvSpPr>
            <a:spLocks noGrp="1"/>
          </p:cNvSpPr>
          <p:nvPr>
            <p:ph type="sldNum" sz="quarter" idx="10"/>
          </p:nvPr>
        </p:nvSpPr>
        <p:spPr/>
        <p:txBody>
          <a:bodyPr/>
          <a:lstStyle/>
          <a:p>
            <a:r>
              <a:rPr lang="en-IN" dirty="0"/>
              <a:t>|    </a:t>
            </a:r>
            <a:fld id="{7B2119CD-3B2D-4CEB-B404-D2E3F8CD6D69}" type="slidenum">
              <a:rPr lang="en-IN" smtClean="0"/>
              <a:pPr/>
              <a:t>5</a:t>
            </a:fld>
            <a:endParaRPr lang="en-IN" dirty="0"/>
          </a:p>
        </p:txBody>
      </p:sp>
      <p:pic>
        <p:nvPicPr>
          <p:cNvPr id="32" name="Picture 31">
            <a:extLst>
              <a:ext uri="{FF2B5EF4-FFF2-40B4-BE49-F238E27FC236}">
                <a16:creationId xmlns:a16="http://schemas.microsoft.com/office/drawing/2014/main" id="{15709809-BFA5-E256-59DF-C0EF6435331B}"/>
              </a:ext>
            </a:extLst>
          </p:cNvPr>
          <p:cNvPicPr>
            <a:picLocks noChangeAspect="1"/>
          </p:cNvPicPr>
          <p:nvPr/>
        </p:nvPicPr>
        <p:blipFill>
          <a:blip r:embed="rId4">
            <a:extLst>
              <a:ext uri="{28A0092B-C50C-407E-A947-70E740481C1C}">
                <a14:useLocalDpi xmlns:a14="http://schemas.microsoft.com/office/drawing/2010/main" val="0"/>
              </a:ext>
            </a:extLst>
          </a:blip>
          <a:srcRect t="12702" b="12702"/>
          <a:stretch/>
        </p:blipFill>
        <p:spPr>
          <a:xfrm>
            <a:off x="3390405" y="1343081"/>
            <a:ext cx="2382339" cy="1777131"/>
          </a:xfrm>
          <a:prstGeom prst="rect">
            <a:avLst/>
          </a:prstGeom>
        </p:spPr>
      </p:pic>
    </p:spTree>
    <p:custDataLst>
      <p:tags r:id="rId1"/>
    </p:custDataLst>
    <p:extLst>
      <p:ext uri="{BB962C8B-B14F-4D97-AF65-F5344CB8AC3E}">
        <p14:creationId xmlns:p14="http://schemas.microsoft.com/office/powerpoint/2010/main" val="2649517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C75185-4CC4-D41F-AB8B-4F78DBB450D3}"/>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19902AF2-DAFF-A76C-DFF9-23FADAB15955}"/>
              </a:ext>
            </a:extLst>
          </p:cNvPr>
          <p:cNvSpPr>
            <a:spLocks noGrp="1"/>
          </p:cNvSpPr>
          <p:nvPr>
            <p:ph type="title"/>
          </p:nvPr>
        </p:nvSpPr>
        <p:spPr/>
        <p:txBody>
          <a:bodyPr/>
          <a:lstStyle/>
          <a:p>
            <a:r>
              <a:rPr lang="en-US" dirty="0"/>
              <a:t>ACTc Cartridge overview</a:t>
            </a:r>
            <a:r>
              <a:rPr lang="en-US" sz="1400" dirty="0"/>
              <a:t>– cont’d</a:t>
            </a:r>
          </a:p>
        </p:txBody>
      </p:sp>
      <p:sp>
        <p:nvSpPr>
          <p:cNvPr id="5" name="Slide Number Placeholder 4">
            <a:extLst>
              <a:ext uri="{FF2B5EF4-FFF2-40B4-BE49-F238E27FC236}">
                <a16:creationId xmlns:a16="http://schemas.microsoft.com/office/drawing/2014/main" id="{EF517727-E29D-9D9E-BE5E-3A6232A17A29}"/>
              </a:ext>
            </a:extLst>
          </p:cNvPr>
          <p:cNvSpPr>
            <a:spLocks noGrp="1"/>
          </p:cNvSpPr>
          <p:nvPr>
            <p:ph type="sldNum" sz="quarter" idx="10"/>
          </p:nvPr>
        </p:nvSpPr>
        <p:spPr/>
        <p:txBody>
          <a:bodyPr/>
          <a:lstStyle/>
          <a:p>
            <a:r>
              <a:rPr lang="en-IN" dirty="0"/>
              <a:t>|    </a:t>
            </a:r>
            <a:fld id="{7B2119CD-3B2D-4CEB-B404-D2E3F8CD6D69}" type="slidenum">
              <a:rPr lang="en-IN" smtClean="0"/>
              <a:pPr/>
              <a:t>6</a:t>
            </a:fld>
            <a:endParaRPr lang="en-IN" dirty="0"/>
          </a:p>
        </p:txBody>
      </p:sp>
      <p:sp>
        <p:nvSpPr>
          <p:cNvPr id="3" name="Content Placeholder 2">
            <a:extLst>
              <a:ext uri="{FF2B5EF4-FFF2-40B4-BE49-F238E27FC236}">
                <a16:creationId xmlns:a16="http://schemas.microsoft.com/office/drawing/2014/main" id="{1034FFE5-6BB8-54E2-45AF-AA0F0C986EB4}"/>
              </a:ext>
            </a:extLst>
          </p:cNvPr>
          <p:cNvSpPr>
            <a:spLocks noGrp="1"/>
          </p:cNvSpPr>
          <p:nvPr>
            <p:ph type="body" sz="quarter" idx="11"/>
          </p:nvPr>
        </p:nvSpPr>
        <p:spPr>
          <a:xfrm>
            <a:off x="502920" y="1287167"/>
            <a:ext cx="4662846" cy="3397250"/>
          </a:xfrm>
        </p:spPr>
        <p:txBody>
          <a:bodyPr vert="horz" lIns="0" tIns="0" rIns="91440" bIns="45720" rtlCol="0" anchor="t">
            <a:noAutofit/>
          </a:bodyPr>
          <a:lstStyle/>
          <a:p>
            <a:r>
              <a:rPr lang="en-US" dirty="0">
                <a:cs typeface="Calibri"/>
              </a:rPr>
              <a:t>INTENDED USE</a:t>
            </a:r>
          </a:p>
          <a:p>
            <a:pPr marL="285750" indent="-285750">
              <a:buFont typeface="Arial" panose="020B0604020202020204" pitchFamily="34" charset="0"/>
              <a:buChar char="•"/>
            </a:pPr>
            <a:r>
              <a:rPr lang="en-US" sz="1400" dirty="0">
                <a:solidFill>
                  <a:schemeClr val="tx1"/>
                </a:solidFill>
                <a:cs typeface="Calibri"/>
              </a:rPr>
              <a:t>The </a:t>
            </a:r>
            <a:r>
              <a:rPr lang="en-US" sz="1400" i="1" dirty="0">
                <a:solidFill>
                  <a:schemeClr val="tx1"/>
                </a:solidFill>
                <a:cs typeface="Calibri"/>
              </a:rPr>
              <a:t> i-STAT Celite </a:t>
            </a:r>
            <a:r>
              <a:rPr lang="en-US" sz="1400" dirty="0">
                <a:solidFill>
                  <a:schemeClr val="tx1"/>
                </a:solidFill>
                <a:cs typeface="Calibri"/>
              </a:rPr>
              <a:t>Activated Clotting Time (</a:t>
            </a:r>
            <a:r>
              <a:rPr lang="en-US" sz="1400" baseline="30000" dirty="0">
                <a:solidFill>
                  <a:schemeClr val="tx1"/>
                </a:solidFill>
                <a:cs typeface="Calibri"/>
              </a:rPr>
              <a:t>Celite</a:t>
            </a:r>
            <a:r>
              <a:rPr lang="en-US" sz="1400" dirty="0">
                <a:solidFill>
                  <a:schemeClr val="tx1"/>
                </a:solidFill>
                <a:cs typeface="Calibri"/>
              </a:rPr>
              <a:t>ACT) test is an </a:t>
            </a:r>
            <a:r>
              <a:rPr lang="en-US" sz="1400" i="1" dirty="0">
                <a:solidFill>
                  <a:schemeClr val="tx1"/>
                </a:solidFill>
                <a:cs typeface="Calibri"/>
              </a:rPr>
              <a:t>in vitro </a:t>
            </a:r>
            <a:r>
              <a:rPr lang="en-US" sz="1400" dirty="0">
                <a:solidFill>
                  <a:schemeClr val="tx1"/>
                </a:solidFill>
                <a:cs typeface="Calibri"/>
              </a:rPr>
              <a:t>diagnostic test that uses fresh, whole blood, and is useful for monitoring patients receiving heparin for treatment of pulmonary embolism or venous thrombosis, and for monitoring anticoagulation therapy in patients undergoing medical procedures such as catheterization, cardiac surgery, surgery, organ transplant, and dialysis.</a:t>
            </a:r>
            <a:endParaRPr lang="en-US" sz="1400" dirty="0">
              <a:solidFill>
                <a:schemeClr val="tx1"/>
              </a:solidFill>
              <a:ea typeface="Calibri"/>
              <a:cs typeface="Calibri"/>
            </a:endParaRPr>
          </a:p>
          <a:p>
            <a:pPr marL="285750" indent="-285750">
              <a:buFont typeface="Arial" panose="020B0604020202020204" pitchFamily="34" charset="0"/>
              <a:buChar char="•"/>
            </a:pPr>
            <a:endParaRPr lang="en-US" sz="900" dirty="0"/>
          </a:p>
          <a:p>
            <a:r>
              <a:rPr lang="en-US" dirty="0">
                <a:cs typeface="Calibri"/>
              </a:rPr>
              <a:t>SYSTEM COMPATIBILITY</a:t>
            </a:r>
            <a:endParaRPr lang="en-US" dirty="0">
              <a:ea typeface="Calibri"/>
              <a:cs typeface="Calibri"/>
            </a:endParaRPr>
          </a:p>
          <a:p>
            <a:pPr marL="285750" indent="-285750">
              <a:buFont typeface="Arial" panose="020B0604020202020204" pitchFamily="34" charset="0"/>
              <a:buChar char="•"/>
            </a:pPr>
            <a:r>
              <a:rPr lang="en-US" sz="1400" dirty="0">
                <a:solidFill>
                  <a:schemeClr val="tx1"/>
                </a:solidFill>
                <a:cs typeface="Calibri"/>
              </a:rPr>
              <a:t>The </a:t>
            </a:r>
            <a:r>
              <a:rPr lang="en-US" sz="1400" i="1" dirty="0">
                <a:solidFill>
                  <a:schemeClr val="tx1"/>
                </a:solidFill>
                <a:cs typeface="Calibri"/>
              </a:rPr>
              <a:t>i-STAT </a:t>
            </a:r>
            <a:r>
              <a:rPr lang="en-US" sz="1400" i="1" baseline="30000" dirty="0">
                <a:solidFill>
                  <a:schemeClr val="tx1"/>
                </a:solidFill>
                <a:cs typeface="Calibri"/>
              </a:rPr>
              <a:t>Celite</a:t>
            </a:r>
            <a:r>
              <a:rPr lang="en-US" sz="1400" i="1" dirty="0">
                <a:solidFill>
                  <a:schemeClr val="tx1"/>
                </a:solidFill>
                <a:cs typeface="Calibri"/>
              </a:rPr>
              <a:t> ACT </a:t>
            </a:r>
            <a:r>
              <a:rPr lang="en-US" sz="1400" dirty="0">
                <a:solidFill>
                  <a:schemeClr val="tx1"/>
                </a:solidFill>
                <a:cs typeface="Calibri"/>
              </a:rPr>
              <a:t>cartridge is compatible with the </a:t>
            </a:r>
            <a:br>
              <a:rPr lang="en-US" sz="1400" dirty="0"/>
            </a:br>
            <a:r>
              <a:rPr lang="en-US" sz="1400" i="1" dirty="0">
                <a:solidFill>
                  <a:schemeClr val="tx1"/>
                </a:solidFill>
                <a:cs typeface="Calibri"/>
              </a:rPr>
              <a:t>i-STAT 1 System</a:t>
            </a:r>
            <a:endParaRPr lang="en-US" sz="1400" i="1" dirty="0">
              <a:solidFill>
                <a:schemeClr val="tx1"/>
              </a:solidFill>
              <a:ea typeface="Calibri"/>
              <a:cs typeface="Calibri"/>
            </a:endParaRPr>
          </a:p>
          <a:p>
            <a:endParaRPr lang="en-US" dirty="0"/>
          </a:p>
          <a:p>
            <a:endParaRPr lang="en-US" dirty="0"/>
          </a:p>
        </p:txBody>
      </p:sp>
      <p:pic>
        <p:nvPicPr>
          <p:cNvPr id="8" name="Picture 7" descr="A grey device with a screen&#10;&#10;Description automatically generated">
            <a:extLst>
              <a:ext uri="{FF2B5EF4-FFF2-40B4-BE49-F238E27FC236}">
                <a16:creationId xmlns:a16="http://schemas.microsoft.com/office/drawing/2014/main" id="{0D156E88-D4E7-5581-8224-1D826084D8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5926" y="732139"/>
            <a:ext cx="1218811" cy="3680931"/>
          </a:xfrm>
          <a:prstGeom prst="rect">
            <a:avLst/>
          </a:prstGeom>
        </p:spPr>
      </p:pic>
      <p:pic>
        <p:nvPicPr>
          <p:cNvPr id="16" name="Picture 15">
            <a:extLst>
              <a:ext uri="{FF2B5EF4-FFF2-40B4-BE49-F238E27FC236}">
                <a16:creationId xmlns:a16="http://schemas.microsoft.com/office/drawing/2014/main" id="{83CC057B-5E43-45E0-5504-CCA7F02BCC52}"/>
              </a:ext>
            </a:extLst>
          </p:cNvPr>
          <p:cNvPicPr>
            <a:picLocks noChangeAspect="1"/>
          </p:cNvPicPr>
          <p:nvPr/>
        </p:nvPicPr>
        <p:blipFill>
          <a:blip r:embed="rId4" cstate="print">
            <a:extLst>
              <a:ext uri="{28A0092B-C50C-407E-A947-70E740481C1C}">
                <a14:useLocalDpi xmlns:a14="http://schemas.microsoft.com/office/drawing/2010/main" val="0"/>
              </a:ext>
            </a:extLst>
          </a:blip>
          <a:srcRect l="34885" r="32020"/>
          <a:stretch/>
        </p:blipFill>
        <p:spPr>
          <a:xfrm>
            <a:off x="6842060" y="701449"/>
            <a:ext cx="1174122" cy="3872457"/>
          </a:xfrm>
          <a:prstGeom prst="rect">
            <a:avLst/>
          </a:prstGeom>
        </p:spPr>
      </p:pic>
      <p:pic>
        <p:nvPicPr>
          <p:cNvPr id="14" name="Picture 13" descr="A close-up of a cassette tape&#10;&#10;AI-generated content may be incorrect.">
            <a:extLst>
              <a:ext uri="{FF2B5EF4-FFF2-40B4-BE49-F238E27FC236}">
                <a16:creationId xmlns:a16="http://schemas.microsoft.com/office/drawing/2014/main" id="{AF93E949-AECD-43E8-E103-9C9F897773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44111" y="3494782"/>
            <a:ext cx="795897" cy="1164524"/>
          </a:xfrm>
          <a:prstGeom prst="rect">
            <a:avLst/>
          </a:prstGeom>
        </p:spPr>
      </p:pic>
    </p:spTree>
    <p:custDataLst>
      <p:tags r:id="rId1"/>
    </p:custDataLst>
    <p:extLst>
      <p:ext uri="{BB962C8B-B14F-4D97-AF65-F5344CB8AC3E}">
        <p14:creationId xmlns:p14="http://schemas.microsoft.com/office/powerpoint/2010/main" val="3459827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2C70E-A1DC-E990-FCE4-80D8B99CD1F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DAFDF3AC-70B7-B07E-3D04-6589C929896F}"/>
              </a:ext>
            </a:extLst>
          </p:cNvPr>
          <p:cNvSpPr>
            <a:spLocks noGrp="1"/>
          </p:cNvSpPr>
          <p:nvPr>
            <p:ph type="title"/>
          </p:nvPr>
        </p:nvSpPr>
        <p:spPr/>
        <p:txBody>
          <a:bodyPr/>
          <a:lstStyle/>
          <a:p>
            <a:r>
              <a:rPr lang="en-US" dirty="0"/>
              <a:t>ACTc Cartridge overview</a:t>
            </a:r>
            <a:r>
              <a:rPr lang="en-US" sz="1400" dirty="0"/>
              <a:t>– cont’d</a:t>
            </a:r>
          </a:p>
        </p:txBody>
      </p:sp>
      <p:sp>
        <p:nvSpPr>
          <p:cNvPr id="5" name="Slide Number Placeholder 4">
            <a:extLst>
              <a:ext uri="{FF2B5EF4-FFF2-40B4-BE49-F238E27FC236}">
                <a16:creationId xmlns:a16="http://schemas.microsoft.com/office/drawing/2014/main" id="{53AA6D78-3CFB-284B-CFB8-BFF91615FE10}"/>
              </a:ext>
            </a:extLst>
          </p:cNvPr>
          <p:cNvSpPr>
            <a:spLocks noGrp="1"/>
          </p:cNvSpPr>
          <p:nvPr>
            <p:ph type="sldNum" sz="quarter" idx="10"/>
          </p:nvPr>
        </p:nvSpPr>
        <p:spPr/>
        <p:txBody>
          <a:bodyPr/>
          <a:lstStyle/>
          <a:p>
            <a:r>
              <a:rPr lang="en-IN" dirty="0"/>
              <a:t>|    </a:t>
            </a:r>
            <a:fld id="{7B2119CD-3B2D-4CEB-B404-D2E3F8CD6D69}" type="slidenum">
              <a:rPr lang="en-IN" smtClean="0"/>
              <a:pPr/>
              <a:t>7</a:t>
            </a:fld>
            <a:endParaRPr lang="en-IN" dirty="0"/>
          </a:p>
        </p:txBody>
      </p:sp>
      <p:pic>
        <p:nvPicPr>
          <p:cNvPr id="7" name="Picture 6" descr="A close up of a label&#10;&#10;AI-generated content may be incorrect.">
            <a:extLst>
              <a:ext uri="{FF2B5EF4-FFF2-40B4-BE49-F238E27FC236}">
                <a16:creationId xmlns:a16="http://schemas.microsoft.com/office/drawing/2014/main" id="{E4700113-0F3F-D53A-F795-5094507F48E4}"/>
              </a:ext>
            </a:extLst>
          </p:cNvPr>
          <p:cNvPicPr>
            <a:picLocks noChangeAspect="1"/>
          </p:cNvPicPr>
          <p:nvPr/>
        </p:nvPicPr>
        <p:blipFill>
          <a:blip r:embed="rId3" cstate="print">
            <a:extLst>
              <a:ext uri="{28A0092B-C50C-407E-A947-70E740481C1C}">
                <a14:useLocalDpi xmlns:a14="http://schemas.microsoft.com/office/drawing/2010/main" val="0"/>
              </a:ext>
            </a:extLst>
          </a:blip>
          <a:srcRect l="51755" t="18446" r="6824" b="15970"/>
          <a:stretch/>
        </p:blipFill>
        <p:spPr>
          <a:xfrm>
            <a:off x="5823906" y="2922819"/>
            <a:ext cx="2401702" cy="1716352"/>
          </a:xfrm>
          <a:prstGeom prst="rect">
            <a:avLst/>
          </a:prstGeom>
        </p:spPr>
      </p:pic>
      <p:pic>
        <p:nvPicPr>
          <p:cNvPr id="4" name="Picture 3" descr="A close up of a label&#10;&#10;AI-generated content may be incorrect.">
            <a:extLst>
              <a:ext uri="{FF2B5EF4-FFF2-40B4-BE49-F238E27FC236}">
                <a16:creationId xmlns:a16="http://schemas.microsoft.com/office/drawing/2014/main" id="{4689E55D-F463-7564-E71C-6C824ADB962E}"/>
              </a:ext>
            </a:extLst>
          </p:cNvPr>
          <p:cNvPicPr>
            <a:picLocks noChangeAspect="1"/>
          </p:cNvPicPr>
          <p:nvPr/>
        </p:nvPicPr>
        <p:blipFill>
          <a:blip r:embed="rId4" cstate="print">
            <a:extLst>
              <a:ext uri="{28A0092B-C50C-407E-A947-70E740481C1C}">
                <a14:useLocalDpi xmlns:a14="http://schemas.microsoft.com/office/drawing/2010/main" val="0"/>
              </a:ext>
            </a:extLst>
          </a:blip>
          <a:srcRect l="6862" t="18873" r="51451" b="16146"/>
          <a:stretch/>
        </p:blipFill>
        <p:spPr>
          <a:xfrm>
            <a:off x="5838138" y="883060"/>
            <a:ext cx="2439666" cy="1716352"/>
          </a:xfrm>
          <a:prstGeom prst="rect">
            <a:avLst/>
          </a:prstGeom>
        </p:spPr>
      </p:pic>
      <p:sp>
        <p:nvSpPr>
          <p:cNvPr id="11" name="Content Placeholder 2">
            <a:extLst>
              <a:ext uri="{FF2B5EF4-FFF2-40B4-BE49-F238E27FC236}">
                <a16:creationId xmlns:a16="http://schemas.microsoft.com/office/drawing/2014/main" id="{A581613F-8F9F-267E-65F2-ABBA5A48D0D1}"/>
              </a:ext>
            </a:extLst>
          </p:cNvPr>
          <p:cNvSpPr>
            <a:spLocks noGrp="1"/>
          </p:cNvSpPr>
          <p:nvPr>
            <p:ph type="body" sz="quarter" idx="11"/>
          </p:nvPr>
        </p:nvSpPr>
        <p:spPr>
          <a:xfrm>
            <a:off x="502920" y="1078170"/>
            <a:ext cx="4649814" cy="3397250"/>
          </a:xfrm>
        </p:spPr>
        <p:txBody>
          <a:bodyPr vert="horz" lIns="0" tIns="0" rIns="91440" bIns="45720" rtlCol="0" anchor="t">
            <a:noAutofit/>
          </a:bodyPr>
          <a:lstStyle/>
          <a:p>
            <a:pPr marL="0" marR="0" lvl="0" indent="0" algn="l" defTabSz="385763" rtl="0" eaLnBrk="1" fontAlgn="auto" latinLnBrk="0" hangingPunct="1">
              <a:lnSpc>
                <a:spcPct val="100000"/>
              </a:lnSpc>
              <a:spcBef>
                <a:spcPts val="254"/>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009CDE"/>
                </a:solidFill>
                <a:effectLst/>
                <a:uLnTx/>
                <a:uFillTx/>
                <a:latin typeface="Calibri"/>
                <a:ea typeface="+mn-ea"/>
                <a:cs typeface="Calibri"/>
              </a:rPr>
              <a:t>CARTRIDGE INFORMATION ON POUCH</a:t>
            </a:r>
          </a:p>
          <a:p>
            <a:pPr marL="0" marR="0" lvl="1"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chemeClr val="accent1"/>
                </a:solidFill>
                <a:effectLst/>
                <a:uLnTx/>
                <a:uFillTx/>
                <a:latin typeface="Calibri"/>
                <a:ea typeface="+mn-ea"/>
                <a:cs typeface="+mn-cs"/>
              </a:rPr>
              <a:t>On each cartridge packaging, there is important </a:t>
            </a:r>
            <a:br>
              <a:rPr lang="en-US" sz="1400" b="0" i="0" u="none" strike="noStrike" kern="1200" cap="none" spc="0" normalizeH="0" baseline="0" noProof="0" dirty="0">
                <a:ln>
                  <a:noFill/>
                </a:ln>
                <a:effectLst/>
                <a:uLnTx/>
                <a:uFillTx/>
                <a:latin typeface="Calibri"/>
              </a:rPr>
            </a:br>
            <a:r>
              <a:rPr kumimoji="0" lang="en-US" sz="1400" b="0" i="0" u="none" strike="noStrike" kern="1200" cap="none" spc="0" normalizeH="0" baseline="0" noProof="0" dirty="0">
                <a:ln>
                  <a:noFill/>
                </a:ln>
                <a:solidFill>
                  <a:schemeClr val="accent1"/>
                </a:solidFill>
                <a:effectLst/>
                <a:uLnTx/>
                <a:uFillTx/>
                <a:latin typeface="Calibri"/>
                <a:ea typeface="+mn-ea"/>
                <a:cs typeface="+mn-cs"/>
              </a:rPr>
              <a:t>information to locate:</a:t>
            </a:r>
            <a:endParaRPr kumimoji="0" lang="en-US" sz="1400" b="0" i="0" u="none" strike="noStrike" kern="1200" cap="none" spc="0" normalizeH="0" baseline="0" noProof="0" dirty="0">
              <a:ln>
                <a:noFill/>
              </a:ln>
              <a:solidFill>
                <a:schemeClr val="accent1"/>
              </a:solidFill>
              <a:effectLst/>
              <a:uLnTx/>
              <a:uFillTx/>
              <a:latin typeface="Calibri"/>
              <a:ea typeface="Calibri"/>
              <a:cs typeface="Calibri"/>
            </a:endParaRPr>
          </a:p>
          <a:p>
            <a:pPr marL="0" marR="0" lvl="1"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009CDE"/>
                </a:solidFill>
                <a:effectLst/>
                <a:uLnTx/>
                <a:uFillTx/>
                <a:latin typeface="Calibri"/>
                <a:ea typeface="+mn-ea"/>
                <a:cs typeface="+mn-cs"/>
              </a:rPr>
              <a:t>A</a:t>
            </a:r>
            <a:r>
              <a:rPr kumimoji="0" lang="en-US" sz="1400" b="0" i="0" u="none" strike="noStrike" kern="1200" cap="none" spc="0" normalizeH="0" baseline="0" noProof="0" dirty="0">
                <a:ln>
                  <a:noFill/>
                </a:ln>
                <a:solidFill>
                  <a:srgbClr val="000000"/>
                </a:solidFill>
                <a:effectLst/>
                <a:uLnTx/>
                <a:uFillTx/>
                <a:latin typeface="Calibri"/>
                <a:ea typeface="+mn-ea"/>
                <a:cs typeface="+mn-cs"/>
              </a:rPr>
              <a:t>  Cartridge name</a:t>
            </a:r>
            <a:endParaRPr kumimoji="0" lang="en-US" sz="1400" b="0" i="0" u="none" strike="noStrike" kern="1200" cap="none" spc="0" normalizeH="0" baseline="0" noProof="0" dirty="0">
              <a:ln>
                <a:noFill/>
              </a:ln>
              <a:solidFill>
                <a:srgbClr val="000000"/>
              </a:solidFill>
              <a:effectLst/>
              <a:uLnTx/>
              <a:uFillTx/>
              <a:latin typeface="Calibri"/>
              <a:ea typeface="Calibri"/>
              <a:cs typeface="Calibri"/>
            </a:endParaRPr>
          </a:p>
          <a:p>
            <a:pPr marL="0" marR="0" lvl="1"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009CDE"/>
                </a:solidFill>
                <a:effectLst/>
                <a:uLnTx/>
                <a:uFillTx/>
                <a:latin typeface="Calibri"/>
                <a:ea typeface="+mn-ea"/>
                <a:cs typeface="+mn-cs"/>
              </a:rPr>
              <a:t>B</a:t>
            </a:r>
            <a:r>
              <a:rPr kumimoji="0" lang="en-US" sz="1400" b="0" i="0" u="none" strike="noStrike" kern="1200" cap="none" spc="0" normalizeH="0" baseline="0" noProof="0" dirty="0">
                <a:ln>
                  <a:noFill/>
                </a:ln>
                <a:solidFill>
                  <a:srgbClr val="000000"/>
                </a:solidFill>
                <a:effectLst/>
                <a:uLnTx/>
                <a:uFillTx/>
                <a:latin typeface="Calibri"/>
                <a:ea typeface="+mn-ea"/>
                <a:cs typeface="+mn-cs"/>
              </a:rPr>
              <a:t>  Analytes – measured and calculated, if applicable</a:t>
            </a:r>
            <a:endParaRPr lang="en-US" sz="1400" b="0" i="0" u="none" strike="noStrike" kern="1200" cap="none" spc="0" normalizeH="0" baseline="0" noProof="0" dirty="0">
              <a:ln>
                <a:noFill/>
              </a:ln>
              <a:solidFill>
                <a:srgbClr val="000000"/>
              </a:solidFill>
              <a:effectLst/>
              <a:uLnTx/>
              <a:uFillTx/>
              <a:latin typeface="Calibri"/>
              <a:ea typeface="Calibri"/>
              <a:cs typeface="Calibri"/>
            </a:endParaRPr>
          </a:p>
          <a:p>
            <a:pPr marL="0" marR="0" lvl="1"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009CDE"/>
                </a:solidFill>
                <a:effectLst/>
                <a:uLnTx/>
                <a:uFillTx/>
                <a:latin typeface="Calibri"/>
                <a:ea typeface="+mn-ea"/>
                <a:cs typeface="+mn-cs"/>
              </a:rPr>
              <a:t>C </a:t>
            </a:r>
            <a:r>
              <a:rPr kumimoji="0" lang="en-US" sz="1400" b="0" i="0" u="none" strike="noStrike" kern="1200" cap="none" spc="0" normalizeH="0" baseline="0" noProof="0" dirty="0">
                <a:ln>
                  <a:noFill/>
                </a:ln>
                <a:solidFill>
                  <a:srgbClr val="000000"/>
                </a:solidFill>
                <a:effectLst/>
                <a:uLnTx/>
                <a:uFillTx/>
                <a:latin typeface="Calibri"/>
                <a:ea typeface="+mn-ea"/>
                <a:cs typeface="+mn-cs"/>
              </a:rPr>
              <a:t> Location to record room temperature expiration date</a:t>
            </a:r>
            <a:endParaRPr kumimoji="0" lang="en-US" sz="1400" b="0" i="0" u="none" strike="noStrike" kern="1200" cap="none" spc="0" normalizeH="0" baseline="0" noProof="0" dirty="0">
              <a:ln>
                <a:noFill/>
              </a:ln>
              <a:solidFill>
                <a:srgbClr val="000000"/>
              </a:solidFill>
              <a:effectLst/>
              <a:uLnTx/>
              <a:uFillTx/>
              <a:latin typeface="Calibri"/>
              <a:ea typeface="Calibri"/>
              <a:cs typeface="Calibri"/>
            </a:endParaRPr>
          </a:p>
          <a:p>
            <a:pPr marL="0" marR="0" lvl="1"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009CDE"/>
                </a:solidFill>
                <a:effectLst/>
                <a:uLnTx/>
                <a:uFillTx/>
                <a:latin typeface="Calibri"/>
                <a:ea typeface="+mn-ea"/>
                <a:cs typeface="+mn-cs"/>
              </a:rPr>
              <a:t>D </a:t>
            </a:r>
            <a:r>
              <a:rPr kumimoji="0" lang="en-US" sz="1400" b="0" i="0" u="none" strike="noStrike" kern="1200" cap="none" spc="0" normalizeH="0" baseline="0" noProof="0" dirty="0">
                <a:ln>
                  <a:noFill/>
                </a:ln>
                <a:solidFill>
                  <a:srgbClr val="000000"/>
                </a:solidFill>
                <a:effectLst/>
                <a:uLnTx/>
                <a:uFillTx/>
                <a:latin typeface="Calibri"/>
                <a:ea typeface="+mn-ea"/>
                <a:cs typeface="+mn-cs"/>
              </a:rPr>
              <a:t> 2D barcode for manufacturing quality control</a:t>
            </a:r>
            <a:r>
              <a:rPr lang="en-US" dirty="0">
                <a:solidFill>
                  <a:srgbClr val="000000"/>
                </a:solidFill>
                <a:latin typeface="Calibri"/>
              </a:rPr>
              <a:t>; </a:t>
            </a:r>
            <a:r>
              <a:rPr kumimoji="0" lang="en-US" sz="1400" b="0" i="0" u="none" strike="noStrike" kern="1200" cap="none" spc="0" normalizeH="0" baseline="0" noProof="0" dirty="0">
                <a:ln>
                  <a:noFill/>
                </a:ln>
                <a:solidFill>
                  <a:srgbClr val="000000"/>
                </a:solidFill>
                <a:effectLst/>
                <a:uLnTx/>
                <a:uFillTx/>
                <a:latin typeface="Calibri"/>
                <a:ea typeface="+mn-ea"/>
                <a:cs typeface="+mn-cs"/>
              </a:rPr>
              <a:t>not scannable</a:t>
            </a:r>
            <a:endParaRPr kumimoji="0" lang="en-US" sz="1400" b="0" i="0" u="none" strike="noStrike" kern="1200" cap="none" spc="0" normalizeH="0" baseline="0" noProof="0" dirty="0">
              <a:ln>
                <a:noFill/>
              </a:ln>
              <a:solidFill>
                <a:srgbClr val="000000"/>
              </a:solidFill>
              <a:effectLst/>
              <a:uLnTx/>
              <a:uFillTx/>
              <a:latin typeface="Calibri"/>
              <a:ea typeface="Calibri"/>
              <a:cs typeface="Calibri"/>
            </a:endParaRPr>
          </a:p>
          <a:p>
            <a:pPr marL="0" marR="0" lvl="1"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009CDE"/>
                </a:solidFill>
                <a:effectLst/>
                <a:uLnTx/>
                <a:uFillTx/>
                <a:latin typeface="Calibri"/>
                <a:ea typeface="+mn-ea"/>
                <a:cs typeface="+mn-cs"/>
              </a:rPr>
              <a:t>E</a:t>
            </a:r>
            <a:r>
              <a:rPr kumimoji="0" lang="en-US" sz="1400" b="0" i="0" u="none" strike="noStrike" kern="1200" cap="none" spc="0" normalizeH="0" baseline="0" noProof="0" dirty="0">
                <a:ln>
                  <a:noFill/>
                </a:ln>
                <a:solidFill>
                  <a:srgbClr val="000000"/>
                </a:solidFill>
                <a:effectLst/>
                <a:uLnTx/>
                <a:uFillTx/>
                <a:latin typeface="Calibri"/>
                <a:ea typeface="+mn-ea"/>
                <a:cs typeface="+mn-cs"/>
              </a:rPr>
              <a:t>  Cartridge LOT number</a:t>
            </a:r>
            <a:endParaRPr kumimoji="0" lang="en-US" sz="1400" b="0" i="0" u="none" strike="noStrike" kern="1200" cap="none" spc="0" normalizeH="0" baseline="0" noProof="0" dirty="0">
              <a:ln>
                <a:noFill/>
              </a:ln>
              <a:solidFill>
                <a:srgbClr val="000000"/>
              </a:solidFill>
              <a:effectLst/>
              <a:uLnTx/>
              <a:uFillTx/>
              <a:latin typeface="Calibri"/>
              <a:ea typeface="Calibri"/>
              <a:cs typeface="Calibri"/>
            </a:endParaRPr>
          </a:p>
          <a:p>
            <a:pPr marL="0" marR="0" lvl="1"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009CDE"/>
                </a:solidFill>
                <a:effectLst/>
                <a:uLnTx/>
                <a:uFillTx/>
                <a:latin typeface="Calibri"/>
                <a:ea typeface="+mn-ea"/>
                <a:cs typeface="+mn-cs"/>
              </a:rPr>
              <a:t>F</a:t>
            </a:r>
            <a:r>
              <a:rPr kumimoji="0" lang="en-US" sz="1400" b="0" i="0" u="none" strike="noStrike" kern="1200" cap="none" spc="0" normalizeH="0" baseline="0" noProof="0" dirty="0">
                <a:ln>
                  <a:noFill/>
                </a:ln>
                <a:solidFill>
                  <a:srgbClr val="000000"/>
                </a:solidFill>
                <a:effectLst/>
                <a:uLnTx/>
                <a:uFillTx/>
                <a:latin typeface="Calibri"/>
                <a:ea typeface="+mn-ea"/>
                <a:cs typeface="+mn-cs"/>
              </a:rPr>
              <a:t>  Cartridge pouch barcode</a:t>
            </a:r>
            <a:endParaRPr kumimoji="0" lang="en-US" sz="1400" b="0" i="0" u="none" strike="noStrike" kern="1200" cap="none" spc="0" normalizeH="0" baseline="0" noProof="0" dirty="0">
              <a:ln>
                <a:noFill/>
              </a:ln>
              <a:solidFill>
                <a:srgbClr val="000000"/>
              </a:solidFill>
              <a:effectLst/>
              <a:uLnTx/>
              <a:uFillTx/>
              <a:latin typeface="Calibri"/>
              <a:ea typeface="Calibri"/>
              <a:cs typeface="Calibri"/>
            </a:endParaRPr>
          </a:p>
          <a:p>
            <a:pPr marL="0" lvl="1" indent="0">
              <a:buNone/>
              <a:defRPr/>
            </a:pPr>
            <a:r>
              <a:rPr kumimoji="0" lang="en-US" sz="1400" b="1" i="0" u="none" strike="noStrike" kern="1200" cap="none" spc="0" normalizeH="0" baseline="0" noProof="0" dirty="0">
                <a:ln>
                  <a:noFill/>
                </a:ln>
                <a:solidFill>
                  <a:srgbClr val="009CDE"/>
                </a:solidFill>
                <a:effectLst/>
                <a:uLnTx/>
                <a:uFillTx/>
                <a:latin typeface="Calibri"/>
                <a:ea typeface="+mn-ea"/>
                <a:cs typeface="+mn-cs"/>
              </a:rPr>
              <a:t>G </a:t>
            </a:r>
            <a:r>
              <a:rPr kumimoji="0" lang="en-US" sz="1400" b="0" i="0" u="none" strike="noStrike" kern="1200" cap="none" spc="0" normalizeH="0" baseline="0" noProof="0" dirty="0">
                <a:ln>
                  <a:noFill/>
                </a:ln>
                <a:solidFill>
                  <a:srgbClr val="000000"/>
                </a:solidFill>
                <a:effectLst/>
                <a:uLnTx/>
                <a:uFillTx/>
                <a:latin typeface="Calibri"/>
                <a:ea typeface="+mn-ea"/>
                <a:cs typeface="+mn-cs"/>
              </a:rPr>
              <a:t> Refrigerated </a:t>
            </a:r>
            <a:r>
              <a:rPr lang="en-US" dirty="0">
                <a:solidFill>
                  <a:srgbClr val="000000"/>
                </a:solidFill>
                <a:latin typeface="Calibri"/>
              </a:rPr>
              <a:t>storage expiration</a:t>
            </a:r>
            <a:r>
              <a:rPr kumimoji="0" lang="en-US" sz="1400" b="0" i="0" u="none" strike="noStrike" kern="1200" cap="none" spc="0" normalizeH="0" baseline="0" noProof="0" dirty="0">
                <a:ln>
                  <a:noFill/>
                </a:ln>
                <a:solidFill>
                  <a:srgbClr val="000000"/>
                </a:solidFill>
                <a:effectLst/>
                <a:uLnTx/>
                <a:uFillTx/>
                <a:latin typeface="Calibri"/>
                <a:ea typeface="+mn-ea"/>
                <a:cs typeface="+mn-cs"/>
              </a:rPr>
              <a:t> date</a:t>
            </a:r>
            <a:endParaRPr kumimoji="0" lang="en-US" sz="1400" b="0" i="0" u="none" strike="noStrike" kern="1200" cap="none" spc="0" normalizeH="0" baseline="0" noProof="0" dirty="0">
              <a:ln>
                <a:noFill/>
              </a:ln>
              <a:solidFill>
                <a:srgbClr val="000000"/>
              </a:solidFill>
              <a:effectLst/>
              <a:uLnTx/>
              <a:uFillTx/>
              <a:latin typeface="Calibri"/>
              <a:ea typeface="Calibri"/>
              <a:cs typeface="Calibri"/>
            </a:endParaRPr>
          </a:p>
          <a:p>
            <a:pPr marL="0" marR="0" lvl="1"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009CDE"/>
                </a:solidFill>
                <a:effectLst/>
                <a:uLnTx/>
                <a:uFillTx/>
                <a:latin typeface="Calibri"/>
                <a:ea typeface="+mn-ea"/>
                <a:cs typeface="+mn-cs"/>
              </a:rPr>
              <a:t>H </a:t>
            </a:r>
            <a:r>
              <a:rPr kumimoji="0" lang="en-US" sz="1400" b="0" i="0" u="none" strike="noStrike" kern="1200" cap="none" spc="0" normalizeH="0" baseline="0" noProof="0" dirty="0">
                <a:ln>
                  <a:noFill/>
                </a:ln>
                <a:solidFill>
                  <a:srgbClr val="000000"/>
                </a:solidFill>
                <a:effectLst/>
                <a:uLnTx/>
                <a:uFillTx/>
                <a:latin typeface="Calibri"/>
                <a:ea typeface="+mn-ea"/>
                <a:cs typeface="+mn-cs"/>
              </a:rPr>
              <a:t> Indicates shelf life when stored at room temperature</a:t>
            </a:r>
            <a:endParaRPr kumimoji="0" lang="en-US" sz="1400" b="0" i="0" u="none" strike="noStrike" kern="1200" cap="none" spc="0" normalizeH="0" baseline="0" noProof="0" dirty="0">
              <a:ln>
                <a:noFill/>
              </a:ln>
              <a:solidFill>
                <a:srgbClr val="000000"/>
              </a:solidFill>
              <a:effectLst/>
              <a:uLnTx/>
              <a:uFillTx/>
              <a:latin typeface="Calibri"/>
              <a:ea typeface="Calibri"/>
              <a:cs typeface="Calibri"/>
            </a:endParaRPr>
          </a:p>
          <a:p>
            <a:pPr marL="0" marR="0" lvl="1"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009CDE"/>
                </a:solidFill>
                <a:effectLst/>
                <a:uLnTx/>
                <a:uFillTx/>
                <a:latin typeface="Calibri"/>
                <a:ea typeface="+mn-ea"/>
                <a:cs typeface="+mn-cs"/>
              </a:rPr>
              <a:t>I </a:t>
            </a:r>
            <a:r>
              <a:rPr kumimoji="0" lang="en-US" sz="1400" b="0" i="0" u="none" strike="noStrike" kern="1200" cap="none" spc="0" normalizeH="0" baseline="0" noProof="0" dirty="0">
                <a:ln>
                  <a:noFill/>
                </a:ln>
                <a:solidFill>
                  <a:srgbClr val="000000"/>
                </a:solidFill>
                <a:effectLst/>
                <a:uLnTx/>
                <a:uFillTx/>
                <a:latin typeface="Calibri"/>
                <a:ea typeface="+mn-ea"/>
                <a:cs typeface="+mn-cs"/>
              </a:rPr>
              <a:t> Room </a:t>
            </a:r>
            <a:r>
              <a:rPr lang="en-US" dirty="0">
                <a:solidFill>
                  <a:srgbClr val="000000"/>
                </a:solidFill>
                <a:latin typeface="Calibri"/>
              </a:rPr>
              <a:t>temperature</a:t>
            </a:r>
            <a:r>
              <a:rPr kumimoji="0" lang="en-US" sz="1400" b="0" i="0" u="none" strike="noStrike" kern="1200" cap="none" spc="0" normalizeH="0" baseline="0" noProof="0" dirty="0">
                <a:ln>
                  <a:noFill/>
                </a:ln>
                <a:solidFill>
                  <a:srgbClr val="000000"/>
                </a:solidFill>
                <a:effectLst/>
                <a:uLnTx/>
                <a:uFillTx/>
                <a:latin typeface="Calibri"/>
                <a:ea typeface="+mn-ea"/>
                <a:cs typeface="+mn-cs"/>
              </a:rPr>
              <a:t> storage range</a:t>
            </a:r>
            <a:endParaRPr lang="en-US" sz="1400" b="0" i="0" u="none" strike="noStrike" kern="1200" cap="none" spc="0" normalizeH="0" baseline="0" noProof="0" dirty="0">
              <a:ln>
                <a:noFill/>
              </a:ln>
              <a:solidFill>
                <a:srgbClr val="000000"/>
              </a:solidFill>
              <a:effectLst/>
              <a:uLnTx/>
              <a:uFillTx/>
              <a:latin typeface="Calibri"/>
              <a:ea typeface="Calibri"/>
              <a:cs typeface="Calibri"/>
            </a:endParaRPr>
          </a:p>
          <a:p>
            <a:pPr marL="169545" lvl="1" indent="-169545"/>
            <a:endParaRPr lang="en-US" dirty="0">
              <a:ea typeface="Calibri"/>
              <a:cs typeface="Calibri"/>
            </a:endParaRPr>
          </a:p>
          <a:p>
            <a:pPr marL="169545" lvl="1" indent="-169545"/>
            <a:endParaRPr lang="en-US" dirty="0">
              <a:ea typeface="Calibri"/>
              <a:cs typeface="Calibri"/>
            </a:endParaRPr>
          </a:p>
        </p:txBody>
      </p:sp>
      <p:sp>
        <p:nvSpPr>
          <p:cNvPr id="13" name="Text Box 19">
            <a:extLst>
              <a:ext uri="{FF2B5EF4-FFF2-40B4-BE49-F238E27FC236}">
                <a16:creationId xmlns:a16="http://schemas.microsoft.com/office/drawing/2014/main" id="{AFE06FD4-FBCF-6C9C-A260-70E90CA7024E}"/>
              </a:ext>
            </a:extLst>
          </p:cNvPr>
          <p:cNvSpPr txBox="1">
            <a:spLocks noChangeArrowheads="1"/>
          </p:cNvSpPr>
          <p:nvPr/>
        </p:nvSpPr>
        <p:spPr bwMode="auto">
          <a:xfrm>
            <a:off x="5751598" y="538019"/>
            <a:ext cx="616980" cy="400110"/>
          </a:xfrm>
          <a:prstGeom prst="rect">
            <a:avLst/>
          </a:prstGeom>
          <a:noFill/>
          <a:ln>
            <a:noFill/>
          </a:ln>
          <a:effectLst/>
        </p:spPr>
        <p:txBody>
          <a:bodyPr wrap="square" lIns="0" tIns="91440" rIns="0" bIns="9144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spcBef>
                <a:spcPct val="50000"/>
              </a:spcBef>
            </a:pPr>
            <a:r>
              <a:rPr lang="en-US" altLang="en-US" sz="1400" b="1" dirty="0">
                <a:solidFill>
                  <a:schemeClr val="accent1"/>
                </a:solidFill>
              </a:rPr>
              <a:t>FRONT</a:t>
            </a:r>
          </a:p>
        </p:txBody>
      </p:sp>
      <p:sp>
        <p:nvSpPr>
          <p:cNvPr id="14" name="Text Box 19">
            <a:extLst>
              <a:ext uri="{FF2B5EF4-FFF2-40B4-BE49-F238E27FC236}">
                <a16:creationId xmlns:a16="http://schemas.microsoft.com/office/drawing/2014/main" id="{207CEA68-F297-E344-3109-A8C9529A3705}"/>
              </a:ext>
            </a:extLst>
          </p:cNvPr>
          <p:cNvSpPr txBox="1">
            <a:spLocks noChangeArrowheads="1"/>
          </p:cNvSpPr>
          <p:nvPr/>
        </p:nvSpPr>
        <p:spPr bwMode="auto">
          <a:xfrm>
            <a:off x="5693750" y="2580661"/>
            <a:ext cx="616980" cy="400110"/>
          </a:xfrm>
          <a:prstGeom prst="rect">
            <a:avLst/>
          </a:prstGeom>
          <a:noFill/>
          <a:ln>
            <a:noFill/>
          </a:ln>
          <a:effectLst/>
        </p:spPr>
        <p:txBody>
          <a:bodyPr wrap="square" lIns="0" tIns="91440" rIns="0" bIns="9144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spcBef>
                <a:spcPct val="50000"/>
              </a:spcBef>
            </a:pPr>
            <a:r>
              <a:rPr lang="en-US" altLang="en-US" sz="1400" b="1" dirty="0">
                <a:solidFill>
                  <a:schemeClr val="accent1"/>
                </a:solidFill>
              </a:rPr>
              <a:t>BACK</a:t>
            </a:r>
          </a:p>
        </p:txBody>
      </p:sp>
      <p:grpSp>
        <p:nvGrpSpPr>
          <p:cNvPr id="15" name="Group 14">
            <a:extLst>
              <a:ext uri="{FF2B5EF4-FFF2-40B4-BE49-F238E27FC236}">
                <a16:creationId xmlns:a16="http://schemas.microsoft.com/office/drawing/2014/main" id="{47F39CC9-8861-9ED3-0BA4-EA55DBE7CF9C}"/>
              </a:ext>
            </a:extLst>
          </p:cNvPr>
          <p:cNvGrpSpPr/>
          <p:nvPr/>
        </p:nvGrpSpPr>
        <p:grpSpPr>
          <a:xfrm>
            <a:off x="5622249" y="1209455"/>
            <a:ext cx="407114" cy="338554"/>
            <a:chOff x="4364945" y="2385080"/>
            <a:chExt cx="407114" cy="338554"/>
          </a:xfrm>
        </p:grpSpPr>
        <p:sp>
          <p:nvSpPr>
            <p:cNvPr id="49" name="Oval 48">
              <a:extLst>
                <a:ext uri="{FF2B5EF4-FFF2-40B4-BE49-F238E27FC236}">
                  <a16:creationId xmlns:a16="http://schemas.microsoft.com/office/drawing/2014/main" id="{13C937DA-A3D9-0FFD-4EA1-913231CAA7E3}"/>
                </a:ext>
              </a:extLst>
            </p:cNvPr>
            <p:cNvSpPr/>
            <p:nvPr/>
          </p:nvSpPr>
          <p:spPr>
            <a:xfrm>
              <a:off x="4446010" y="2432771"/>
              <a:ext cx="258475" cy="2584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extBox 49">
              <a:extLst>
                <a:ext uri="{FF2B5EF4-FFF2-40B4-BE49-F238E27FC236}">
                  <a16:creationId xmlns:a16="http://schemas.microsoft.com/office/drawing/2014/main" id="{5BB23622-50F5-7905-3914-11732B9562F1}"/>
                </a:ext>
              </a:extLst>
            </p:cNvPr>
            <p:cNvSpPr txBox="1"/>
            <p:nvPr/>
          </p:nvSpPr>
          <p:spPr>
            <a:xfrm>
              <a:off x="4364945" y="2385080"/>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dirty="0">
                  <a:solidFill>
                    <a:schemeClr val="bg1"/>
                  </a:solidFill>
                  <a:ea typeface="+mn-lt"/>
                  <a:cs typeface="+mn-lt"/>
                </a:rPr>
                <a:t>A</a:t>
              </a:r>
              <a:endParaRPr lang="en-US" dirty="0">
                <a:solidFill>
                  <a:schemeClr val="bg1"/>
                </a:solidFill>
                <a:ea typeface="+mn-lt"/>
                <a:cs typeface="+mn-lt"/>
              </a:endParaRPr>
            </a:p>
          </p:txBody>
        </p:sp>
      </p:grpSp>
      <p:grpSp>
        <p:nvGrpSpPr>
          <p:cNvPr id="16" name="Group 15">
            <a:extLst>
              <a:ext uri="{FF2B5EF4-FFF2-40B4-BE49-F238E27FC236}">
                <a16:creationId xmlns:a16="http://schemas.microsoft.com/office/drawing/2014/main" id="{C9981942-157A-E924-ACDE-84B084CE0E8C}"/>
              </a:ext>
            </a:extLst>
          </p:cNvPr>
          <p:cNvGrpSpPr/>
          <p:nvPr/>
        </p:nvGrpSpPr>
        <p:grpSpPr>
          <a:xfrm>
            <a:off x="6499205" y="1574375"/>
            <a:ext cx="407114" cy="338554"/>
            <a:chOff x="4364945" y="2385080"/>
            <a:chExt cx="407114" cy="338554"/>
          </a:xfrm>
        </p:grpSpPr>
        <p:sp>
          <p:nvSpPr>
            <p:cNvPr id="47" name="Oval 46">
              <a:extLst>
                <a:ext uri="{FF2B5EF4-FFF2-40B4-BE49-F238E27FC236}">
                  <a16:creationId xmlns:a16="http://schemas.microsoft.com/office/drawing/2014/main" id="{31C9BE85-B043-96F3-6732-04CB935EDE6A}"/>
                </a:ext>
              </a:extLst>
            </p:cNvPr>
            <p:cNvSpPr/>
            <p:nvPr/>
          </p:nvSpPr>
          <p:spPr>
            <a:xfrm>
              <a:off x="4446010" y="2432771"/>
              <a:ext cx="258475" cy="2584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Box 47">
              <a:extLst>
                <a:ext uri="{FF2B5EF4-FFF2-40B4-BE49-F238E27FC236}">
                  <a16:creationId xmlns:a16="http://schemas.microsoft.com/office/drawing/2014/main" id="{6087C5D7-57A3-39CB-EBA6-E37317305B19}"/>
                </a:ext>
              </a:extLst>
            </p:cNvPr>
            <p:cNvSpPr txBox="1"/>
            <p:nvPr/>
          </p:nvSpPr>
          <p:spPr>
            <a:xfrm>
              <a:off x="4364945" y="2385080"/>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dirty="0">
                  <a:solidFill>
                    <a:schemeClr val="bg1"/>
                  </a:solidFill>
                  <a:ea typeface="+mn-lt"/>
                  <a:cs typeface="+mn-lt"/>
                </a:rPr>
                <a:t>B</a:t>
              </a:r>
              <a:endParaRPr lang="en-US" dirty="0">
                <a:solidFill>
                  <a:schemeClr val="bg1"/>
                </a:solidFill>
                <a:ea typeface="+mn-lt"/>
                <a:cs typeface="+mn-lt"/>
              </a:endParaRPr>
            </a:p>
          </p:txBody>
        </p:sp>
      </p:grpSp>
      <p:grpSp>
        <p:nvGrpSpPr>
          <p:cNvPr id="17" name="Group 16">
            <a:extLst>
              <a:ext uri="{FF2B5EF4-FFF2-40B4-BE49-F238E27FC236}">
                <a16:creationId xmlns:a16="http://schemas.microsoft.com/office/drawing/2014/main" id="{C4DADB01-C09E-B18A-D8A5-B7F295DADED8}"/>
              </a:ext>
            </a:extLst>
          </p:cNvPr>
          <p:cNvGrpSpPr/>
          <p:nvPr/>
        </p:nvGrpSpPr>
        <p:grpSpPr>
          <a:xfrm>
            <a:off x="6363222" y="2253285"/>
            <a:ext cx="407114" cy="338554"/>
            <a:chOff x="4364945" y="2385080"/>
            <a:chExt cx="407114" cy="338554"/>
          </a:xfrm>
        </p:grpSpPr>
        <p:sp>
          <p:nvSpPr>
            <p:cNvPr id="45" name="Oval 44">
              <a:extLst>
                <a:ext uri="{FF2B5EF4-FFF2-40B4-BE49-F238E27FC236}">
                  <a16:creationId xmlns:a16="http://schemas.microsoft.com/office/drawing/2014/main" id="{3F153CF9-0801-78B6-6169-9E4F8A04DD98}"/>
                </a:ext>
              </a:extLst>
            </p:cNvPr>
            <p:cNvSpPr/>
            <p:nvPr/>
          </p:nvSpPr>
          <p:spPr>
            <a:xfrm>
              <a:off x="4446010" y="2432771"/>
              <a:ext cx="258475" cy="2584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a:extLst>
                <a:ext uri="{FF2B5EF4-FFF2-40B4-BE49-F238E27FC236}">
                  <a16:creationId xmlns:a16="http://schemas.microsoft.com/office/drawing/2014/main" id="{847B6F05-4D94-297F-FADC-9FF55FD2BD22}"/>
                </a:ext>
              </a:extLst>
            </p:cNvPr>
            <p:cNvSpPr txBox="1"/>
            <p:nvPr/>
          </p:nvSpPr>
          <p:spPr>
            <a:xfrm>
              <a:off x="4364945" y="2385080"/>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dirty="0">
                  <a:solidFill>
                    <a:schemeClr val="bg1"/>
                  </a:solidFill>
                  <a:ea typeface="+mn-lt"/>
                  <a:cs typeface="+mn-lt"/>
                </a:rPr>
                <a:t>C</a:t>
              </a:r>
              <a:endParaRPr lang="en-US" dirty="0">
                <a:solidFill>
                  <a:schemeClr val="bg1"/>
                </a:solidFill>
                <a:ea typeface="+mn-lt"/>
                <a:cs typeface="+mn-lt"/>
              </a:endParaRPr>
            </a:p>
          </p:txBody>
        </p:sp>
      </p:grpSp>
      <p:grpSp>
        <p:nvGrpSpPr>
          <p:cNvPr id="18" name="Group 17">
            <a:extLst>
              <a:ext uri="{FF2B5EF4-FFF2-40B4-BE49-F238E27FC236}">
                <a16:creationId xmlns:a16="http://schemas.microsoft.com/office/drawing/2014/main" id="{BAADF188-55F4-D819-6454-F395BC21DCCF}"/>
              </a:ext>
            </a:extLst>
          </p:cNvPr>
          <p:cNvGrpSpPr/>
          <p:nvPr/>
        </p:nvGrpSpPr>
        <p:grpSpPr>
          <a:xfrm>
            <a:off x="7065438" y="817947"/>
            <a:ext cx="407114" cy="338554"/>
            <a:chOff x="4364945" y="2385080"/>
            <a:chExt cx="407114" cy="338554"/>
          </a:xfrm>
        </p:grpSpPr>
        <p:sp>
          <p:nvSpPr>
            <p:cNvPr id="43" name="Oval 42">
              <a:extLst>
                <a:ext uri="{FF2B5EF4-FFF2-40B4-BE49-F238E27FC236}">
                  <a16:creationId xmlns:a16="http://schemas.microsoft.com/office/drawing/2014/main" id="{0677E032-A520-A52A-69D4-FA7AB5A478B0}"/>
                </a:ext>
              </a:extLst>
            </p:cNvPr>
            <p:cNvSpPr/>
            <p:nvPr/>
          </p:nvSpPr>
          <p:spPr>
            <a:xfrm>
              <a:off x="4446010" y="2432771"/>
              <a:ext cx="258475" cy="2584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a:extLst>
                <a:ext uri="{FF2B5EF4-FFF2-40B4-BE49-F238E27FC236}">
                  <a16:creationId xmlns:a16="http://schemas.microsoft.com/office/drawing/2014/main" id="{6821E04B-202D-ACDB-7B99-27650BCFDC23}"/>
                </a:ext>
              </a:extLst>
            </p:cNvPr>
            <p:cNvSpPr txBox="1"/>
            <p:nvPr/>
          </p:nvSpPr>
          <p:spPr>
            <a:xfrm>
              <a:off x="4364945" y="2385080"/>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dirty="0">
                  <a:solidFill>
                    <a:schemeClr val="bg1"/>
                  </a:solidFill>
                  <a:ea typeface="+mn-lt"/>
                  <a:cs typeface="+mn-lt"/>
                </a:rPr>
                <a:t>D</a:t>
              </a:r>
              <a:endParaRPr lang="en-US" dirty="0">
                <a:solidFill>
                  <a:schemeClr val="bg1"/>
                </a:solidFill>
                <a:ea typeface="+mn-lt"/>
                <a:cs typeface="+mn-lt"/>
              </a:endParaRPr>
            </a:p>
          </p:txBody>
        </p:sp>
      </p:grpSp>
      <p:grpSp>
        <p:nvGrpSpPr>
          <p:cNvPr id="19" name="Group 18">
            <a:extLst>
              <a:ext uri="{FF2B5EF4-FFF2-40B4-BE49-F238E27FC236}">
                <a16:creationId xmlns:a16="http://schemas.microsoft.com/office/drawing/2014/main" id="{22612906-7B43-DDBD-45D9-5164289BD405}"/>
              </a:ext>
            </a:extLst>
          </p:cNvPr>
          <p:cNvGrpSpPr/>
          <p:nvPr/>
        </p:nvGrpSpPr>
        <p:grpSpPr>
          <a:xfrm>
            <a:off x="7534573" y="758125"/>
            <a:ext cx="407114" cy="338554"/>
            <a:chOff x="4364945" y="2385080"/>
            <a:chExt cx="407114" cy="338554"/>
          </a:xfrm>
        </p:grpSpPr>
        <p:sp>
          <p:nvSpPr>
            <p:cNvPr id="41" name="Oval 40">
              <a:extLst>
                <a:ext uri="{FF2B5EF4-FFF2-40B4-BE49-F238E27FC236}">
                  <a16:creationId xmlns:a16="http://schemas.microsoft.com/office/drawing/2014/main" id="{327ED6C3-D404-2318-E2A3-15910C131C66}"/>
                </a:ext>
              </a:extLst>
            </p:cNvPr>
            <p:cNvSpPr/>
            <p:nvPr/>
          </p:nvSpPr>
          <p:spPr>
            <a:xfrm>
              <a:off x="4446010" y="2432771"/>
              <a:ext cx="258475" cy="2584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a:extLst>
                <a:ext uri="{FF2B5EF4-FFF2-40B4-BE49-F238E27FC236}">
                  <a16:creationId xmlns:a16="http://schemas.microsoft.com/office/drawing/2014/main" id="{EF547814-5E67-9541-6F03-1AED511DF804}"/>
                </a:ext>
              </a:extLst>
            </p:cNvPr>
            <p:cNvSpPr txBox="1"/>
            <p:nvPr/>
          </p:nvSpPr>
          <p:spPr>
            <a:xfrm>
              <a:off x="4364945" y="2385080"/>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dirty="0">
                  <a:solidFill>
                    <a:schemeClr val="bg1"/>
                  </a:solidFill>
                  <a:ea typeface="+mn-lt"/>
                  <a:cs typeface="+mn-lt"/>
                </a:rPr>
                <a:t>E</a:t>
              </a:r>
              <a:endParaRPr lang="en-US" dirty="0">
                <a:solidFill>
                  <a:schemeClr val="bg1"/>
                </a:solidFill>
                <a:ea typeface="+mn-lt"/>
                <a:cs typeface="+mn-lt"/>
              </a:endParaRPr>
            </a:p>
          </p:txBody>
        </p:sp>
      </p:grpSp>
      <p:grpSp>
        <p:nvGrpSpPr>
          <p:cNvPr id="20" name="Group 19">
            <a:extLst>
              <a:ext uri="{FF2B5EF4-FFF2-40B4-BE49-F238E27FC236}">
                <a16:creationId xmlns:a16="http://schemas.microsoft.com/office/drawing/2014/main" id="{037CFE7B-5A06-889A-253D-6BB9DF3E4718}"/>
              </a:ext>
            </a:extLst>
          </p:cNvPr>
          <p:cNvGrpSpPr/>
          <p:nvPr/>
        </p:nvGrpSpPr>
        <p:grpSpPr>
          <a:xfrm>
            <a:off x="8015078" y="1241842"/>
            <a:ext cx="407114" cy="338554"/>
            <a:chOff x="4364945" y="2385080"/>
            <a:chExt cx="407114" cy="338554"/>
          </a:xfrm>
        </p:grpSpPr>
        <p:sp>
          <p:nvSpPr>
            <p:cNvPr id="39" name="Oval 38">
              <a:extLst>
                <a:ext uri="{FF2B5EF4-FFF2-40B4-BE49-F238E27FC236}">
                  <a16:creationId xmlns:a16="http://schemas.microsoft.com/office/drawing/2014/main" id="{91E0F18A-26DD-E516-69EC-24987724BFE7}"/>
                </a:ext>
              </a:extLst>
            </p:cNvPr>
            <p:cNvSpPr/>
            <p:nvPr/>
          </p:nvSpPr>
          <p:spPr>
            <a:xfrm>
              <a:off x="4446010" y="2432771"/>
              <a:ext cx="258475" cy="2584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a:extLst>
                <a:ext uri="{FF2B5EF4-FFF2-40B4-BE49-F238E27FC236}">
                  <a16:creationId xmlns:a16="http://schemas.microsoft.com/office/drawing/2014/main" id="{DF2EE821-D0D1-B6E2-BB71-DF2F8EDACB66}"/>
                </a:ext>
              </a:extLst>
            </p:cNvPr>
            <p:cNvSpPr txBox="1"/>
            <p:nvPr/>
          </p:nvSpPr>
          <p:spPr>
            <a:xfrm>
              <a:off x="4364945" y="2385080"/>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dirty="0">
                  <a:solidFill>
                    <a:schemeClr val="bg1"/>
                  </a:solidFill>
                  <a:ea typeface="+mn-lt"/>
                  <a:cs typeface="+mn-lt"/>
                </a:rPr>
                <a:t>F</a:t>
              </a:r>
              <a:endParaRPr lang="en-US" dirty="0">
                <a:solidFill>
                  <a:schemeClr val="bg1"/>
                </a:solidFill>
                <a:ea typeface="+mn-lt"/>
                <a:cs typeface="+mn-lt"/>
              </a:endParaRPr>
            </a:p>
          </p:txBody>
        </p:sp>
      </p:grpSp>
      <p:grpSp>
        <p:nvGrpSpPr>
          <p:cNvPr id="21" name="Group 20">
            <a:extLst>
              <a:ext uri="{FF2B5EF4-FFF2-40B4-BE49-F238E27FC236}">
                <a16:creationId xmlns:a16="http://schemas.microsoft.com/office/drawing/2014/main" id="{71CE85D6-1A5B-5866-BC42-F2822C2520D2}"/>
              </a:ext>
            </a:extLst>
          </p:cNvPr>
          <p:cNvGrpSpPr/>
          <p:nvPr/>
        </p:nvGrpSpPr>
        <p:grpSpPr>
          <a:xfrm>
            <a:off x="7463991" y="2316418"/>
            <a:ext cx="407114" cy="338554"/>
            <a:chOff x="4364945" y="2385080"/>
            <a:chExt cx="407114" cy="338554"/>
          </a:xfrm>
        </p:grpSpPr>
        <p:sp>
          <p:nvSpPr>
            <p:cNvPr id="33" name="Oval 32">
              <a:extLst>
                <a:ext uri="{FF2B5EF4-FFF2-40B4-BE49-F238E27FC236}">
                  <a16:creationId xmlns:a16="http://schemas.microsoft.com/office/drawing/2014/main" id="{48BA62BA-1D82-8D7E-F812-067657A59067}"/>
                </a:ext>
              </a:extLst>
            </p:cNvPr>
            <p:cNvSpPr/>
            <p:nvPr/>
          </p:nvSpPr>
          <p:spPr>
            <a:xfrm>
              <a:off x="4446010" y="2432771"/>
              <a:ext cx="258475" cy="2584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FD15F2E9-33DA-038D-8F12-184791CD2961}"/>
                </a:ext>
              </a:extLst>
            </p:cNvPr>
            <p:cNvSpPr txBox="1"/>
            <p:nvPr/>
          </p:nvSpPr>
          <p:spPr>
            <a:xfrm>
              <a:off x="4364945" y="2385080"/>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dirty="0">
                  <a:solidFill>
                    <a:schemeClr val="bg1"/>
                  </a:solidFill>
                  <a:ea typeface="+mn-lt"/>
                  <a:cs typeface="+mn-lt"/>
                </a:rPr>
                <a:t>G</a:t>
              </a:r>
              <a:endParaRPr lang="en-US" dirty="0">
                <a:solidFill>
                  <a:schemeClr val="bg1"/>
                </a:solidFill>
                <a:ea typeface="+mn-lt"/>
                <a:cs typeface="+mn-lt"/>
              </a:endParaRPr>
            </a:p>
          </p:txBody>
        </p:sp>
      </p:grpSp>
      <p:grpSp>
        <p:nvGrpSpPr>
          <p:cNvPr id="22" name="Group 21">
            <a:extLst>
              <a:ext uri="{FF2B5EF4-FFF2-40B4-BE49-F238E27FC236}">
                <a16:creationId xmlns:a16="http://schemas.microsoft.com/office/drawing/2014/main" id="{D9AF9A3D-96AF-5410-458D-CA61CEB774CD}"/>
              </a:ext>
            </a:extLst>
          </p:cNvPr>
          <p:cNvGrpSpPr/>
          <p:nvPr/>
        </p:nvGrpSpPr>
        <p:grpSpPr>
          <a:xfrm>
            <a:off x="5823906" y="3690207"/>
            <a:ext cx="407114" cy="338554"/>
            <a:chOff x="4364945" y="2385080"/>
            <a:chExt cx="407114" cy="338554"/>
          </a:xfrm>
        </p:grpSpPr>
        <p:sp>
          <p:nvSpPr>
            <p:cNvPr id="28" name="Oval 27">
              <a:extLst>
                <a:ext uri="{FF2B5EF4-FFF2-40B4-BE49-F238E27FC236}">
                  <a16:creationId xmlns:a16="http://schemas.microsoft.com/office/drawing/2014/main" id="{A9E6C3DE-8E7B-81B1-AC0B-F8368533FFE7}"/>
                </a:ext>
              </a:extLst>
            </p:cNvPr>
            <p:cNvSpPr/>
            <p:nvPr/>
          </p:nvSpPr>
          <p:spPr>
            <a:xfrm>
              <a:off x="4446010" y="2432771"/>
              <a:ext cx="258475" cy="2584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CBB4E6D4-62FE-9041-96D1-B6EE24CDC59B}"/>
                </a:ext>
              </a:extLst>
            </p:cNvPr>
            <p:cNvSpPr txBox="1"/>
            <p:nvPr/>
          </p:nvSpPr>
          <p:spPr>
            <a:xfrm>
              <a:off x="4364945" y="2385080"/>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dirty="0">
                  <a:solidFill>
                    <a:schemeClr val="bg1"/>
                  </a:solidFill>
                  <a:ea typeface="+mn-lt"/>
                  <a:cs typeface="+mn-lt"/>
                </a:rPr>
                <a:t>H</a:t>
              </a:r>
              <a:endParaRPr lang="en-US" dirty="0">
                <a:solidFill>
                  <a:schemeClr val="bg1"/>
                </a:solidFill>
                <a:ea typeface="+mn-lt"/>
                <a:cs typeface="+mn-lt"/>
              </a:endParaRPr>
            </a:p>
          </p:txBody>
        </p:sp>
      </p:grpSp>
      <p:grpSp>
        <p:nvGrpSpPr>
          <p:cNvPr id="23" name="Group 22">
            <a:extLst>
              <a:ext uri="{FF2B5EF4-FFF2-40B4-BE49-F238E27FC236}">
                <a16:creationId xmlns:a16="http://schemas.microsoft.com/office/drawing/2014/main" id="{9F522DDF-9302-1CB4-722A-508FD473F4BB}"/>
              </a:ext>
            </a:extLst>
          </p:cNvPr>
          <p:cNvGrpSpPr/>
          <p:nvPr/>
        </p:nvGrpSpPr>
        <p:grpSpPr>
          <a:xfrm>
            <a:off x="7738130" y="3874711"/>
            <a:ext cx="407114" cy="338554"/>
            <a:chOff x="4364945" y="2385080"/>
            <a:chExt cx="407114" cy="338554"/>
          </a:xfrm>
        </p:grpSpPr>
        <p:sp>
          <p:nvSpPr>
            <p:cNvPr id="24" name="Oval 23">
              <a:extLst>
                <a:ext uri="{FF2B5EF4-FFF2-40B4-BE49-F238E27FC236}">
                  <a16:creationId xmlns:a16="http://schemas.microsoft.com/office/drawing/2014/main" id="{A062D36C-1D29-7F3F-BBB8-E27BEDD75E6E}"/>
                </a:ext>
              </a:extLst>
            </p:cNvPr>
            <p:cNvSpPr/>
            <p:nvPr/>
          </p:nvSpPr>
          <p:spPr>
            <a:xfrm>
              <a:off x="4446010" y="2432771"/>
              <a:ext cx="258475" cy="2584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D713994F-7777-78DB-8925-AE0E11A97111}"/>
                </a:ext>
              </a:extLst>
            </p:cNvPr>
            <p:cNvSpPr txBox="1"/>
            <p:nvPr/>
          </p:nvSpPr>
          <p:spPr>
            <a:xfrm>
              <a:off x="4364945" y="2385080"/>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dirty="0">
                  <a:solidFill>
                    <a:schemeClr val="bg1"/>
                  </a:solidFill>
                  <a:ea typeface="+mn-lt"/>
                  <a:cs typeface="+mn-lt"/>
                </a:rPr>
                <a:t>I</a:t>
              </a:r>
              <a:endParaRPr lang="en-US" dirty="0">
                <a:solidFill>
                  <a:schemeClr val="bg1"/>
                </a:solidFill>
                <a:ea typeface="+mn-lt"/>
                <a:cs typeface="+mn-lt"/>
              </a:endParaRPr>
            </a:p>
          </p:txBody>
        </p:sp>
      </p:grpSp>
    </p:spTree>
    <p:custDataLst>
      <p:tags r:id="rId1"/>
    </p:custDataLst>
    <p:extLst>
      <p:ext uri="{BB962C8B-B14F-4D97-AF65-F5344CB8AC3E}">
        <p14:creationId xmlns:p14="http://schemas.microsoft.com/office/powerpoint/2010/main" val="42312504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90C0D7-C7A3-9BBA-C672-144137706B8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8AB7AF6-7B38-20DC-C225-E9D5CE4D3FAD}"/>
              </a:ext>
            </a:extLst>
          </p:cNvPr>
          <p:cNvSpPr>
            <a:spLocks noGrp="1"/>
          </p:cNvSpPr>
          <p:nvPr>
            <p:ph type="title"/>
          </p:nvPr>
        </p:nvSpPr>
        <p:spPr>
          <a:xfrm>
            <a:off x="502920" y="569594"/>
            <a:ext cx="5137859" cy="390526"/>
          </a:xfrm>
        </p:spPr>
        <p:txBody>
          <a:bodyPr/>
          <a:lstStyle/>
          <a:p>
            <a:r>
              <a:rPr lang="en-US" dirty="0"/>
              <a:t>ACTc Cartridge overview</a:t>
            </a:r>
            <a:r>
              <a:rPr lang="en-US" sz="1400" dirty="0">
                <a:ea typeface="+mn-ea"/>
                <a:cs typeface="Calibri" panose="020F0502020204030204" pitchFamily="34" charset="0"/>
              </a:rPr>
              <a:t>– cont’d</a:t>
            </a:r>
          </a:p>
        </p:txBody>
      </p:sp>
      <p:sp>
        <p:nvSpPr>
          <p:cNvPr id="5" name="Slide Number Placeholder 4">
            <a:extLst>
              <a:ext uri="{FF2B5EF4-FFF2-40B4-BE49-F238E27FC236}">
                <a16:creationId xmlns:a16="http://schemas.microsoft.com/office/drawing/2014/main" id="{4F698E2D-759A-513C-2113-860367C594B2}"/>
              </a:ext>
            </a:extLst>
          </p:cNvPr>
          <p:cNvSpPr>
            <a:spLocks noGrp="1"/>
          </p:cNvSpPr>
          <p:nvPr>
            <p:ph type="sldNum" sz="quarter" idx="10"/>
          </p:nvPr>
        </p:nvSpPr>
        <p:spPr/>
        <p:txBody>
          <a:bodyPr/>
          <a:lstStyle/>
          <a:p>
            <a:r>
              <a:rPr lang="en-IN" dirty="0"/>
              <a:t>|    </a:t>
            </a:r>
            <a:fld id="{7B2119CD-3B2D-4CEB-B404-D2E3F8CD6D69}" type="slidenum">
              <a:rPr lang="en-IN" smtClean="0"/>
              <a:pPr/>
              <a:t>8</a:t>
            </a:fld>
            <a:endParaRPr lang="en-IN" dirty="0"/>
          </a:p>
        </p:txBody>
      </p:sp>
      <p:sp>
        <p:nvSpPr>
          <p:cNvPr id="3" name="Content Placeholder 2">
            <a:extLst>
              <a:ext uri="{FF2B5EF4-FFF2-40B4-BE49-F238E27FC236}">
                <a16:creationId xmlns:a16="http://schemas.microsoft.com/office/drawing/2014/main" id="{E869FB20-C5F8-2B6A-5209-31842E68E735}"/>
              </a:ext>
            </a:extLst>
          </p:cNvPr>
          <p:cNvSpPr>
            <a:spLocks noGrp="1"/>
          </p:cNvSpPr>
          <p:nvPr>
            <p:ph type="body" sz="quarter" idx="11"/>
          </p:nvPr>
        </p:nvSpPr>
        <p:spPr>
          <a:xfrm>
            <a:off x="502920" y="1287167"/>
            <a:ext cx="4667632" cy="3397250"/>
          </a:xfrm>
        </p:spPr>
        <p:txBody>
          <a:bodyPr vert="horz" lIns="0" tIns="0" rIns="91440" bIns="45720" rtlCol="0" anchor="t">
            <a:noAutofit/>
          </a:bodyPr>
          <a:lstStyle/>
          <a:p>
            <a:r>
              <a:rPr lang="en-US" dirty="0">
                <a:cs typeface="Calibri"/>
              </a:rPr>
              <a:t>ANATOMY OF A CARTRIDGE</a:t>
            </a:r>
          </a:p>
          <a:p>
            <a:r>
              <a:rPr lang="en-US" sz="1400" dirty="0">
                <a:solidFill>
                  <a:schemeClr val="tx1"/>
                </a:solidFill>
                <a:cs typeface="Calibri"/>
              </a:rPr>
              <a:t>On each cartridge, there are important areas to note</a:t>
            </a:r>
            <a:endParaRPr lang="en-US" sz="1400" dirty="0">
              <a:solidFill>
                <a:schemeClr val="tx1"/>
              </a:solidFill>
              <a:ea typeface="Calibri"/>
              <a:cs typeface="Calibri"/>
            </a:endParaRPr>
          </a:p>
          <a:p>
            <a:pPr marL="0" lvl="1" indent="0">
              <a:buNone/>
            </a:pPr>
            <a:r>
              <a:rPr lang="en-US" b="1" dirty="0">
                <a:solidFill>
                  <a:schemeClr val="accent3"/>
                </a:solidFill>
                <a:cs typeface="Calibri"/>
              </a:rPr>
              <a:t>A</a:t>
            </a:r>
            <a:r>
              <a:rPr lang="en-US" dirty="0"/>
              <a:t>  Contact pads &amp; sensors (do not touch)</a:t>
            </a:r>
            <a:endParaRPr lang="en-US" dirty="0">
              <a:ea typeface="Calibri"/>
              <a:cs typeface="Calibri"/>
            </a:endParaRPr>
          </a:p>
          <a:p>
            <a:pPr marL="0" lvl="1" indent="0">
              <a:buNone/>
            </a:pPr>
            <a:r>
              <a:rPr lang="en-US" b="1" dirty="0">
                <a:solidFill>
                  <a:schemeClr val="accent3"/>
                </a:solidFill>
                <a:cs typeface="Calibri"/>
              </a:rPr>
              <a:t>B</a:t>
            </a:r>
            <a:r>
              <a:rPr lang="en-US" dirty="0"/>
              <a:t>  Calibrant Pack (do not touch)</a:t>
            </a:r>
            <a:endParaRPr lang="en-US" dirty="0">
              <a:ea typeface="Calibri"/>
              <a:cs typeface="Calibri"/>
            </a:endParaRPr>
          </a:p>
          <a:p>
            <a:pPr marL="0" lvl="1" indent="0">
              <a:buNone/>
            </a:pPr>
            <a:r>
              <a:rPr lang="en-US" b="1" dirty="0">
                <a:solidFill>
                  <a:schemeClr val="accent3"/>
                </a:solidFill>
                <a:cs typeface="Calibri"/>
              </a:rPr>
              <a:t>C</a:t>
            </a:r>
            <a:r>
              <a:rPr lang="en-US" dirty="0"/>
              <a:t>  Cartridge Closure</a:t>
            </a:r>
            <a:endParaRPr lang="en-US" dirty="0">
              <a:ea typeface="Calibri"/>
              <a:cs typeface="Calibri"/>
            </a:endParaRPr>
          </a:p>
          <a:p>
            <a:pPr marL="0" lvl="1" indent="0">
              <a:buNone/>
            </a:pPr>
            <a:r>
              <a:rPr lang="en-US" b="1" dirty="0">
                <a:solidFill>
                  <a:schemeClr val="accent3"/>
                </a:solidFill>
                <a:cs typeface="Calibri"/>
              </a:rPr>
              <a:t>D</a:t>
            </a:r>
            <a:r>
              <a:rPr lang="en-US" dirty="0"/>
              <a:t>  Fill To Mark</a:t>
            </a:r>
          </a:p>
          <a:p>
            <a:pPr marL="0" lvl="1" indent="0">
              <a:buNone/>
            </a:pPr>
            <a:r>
              <a:rPr lang="en-US" b="1" dirty="0">
                <a:solidFill>
                  <a:schemeClr val="accent3"/>
                </a:solidFill>
                <a:cs typeface="Calibri"/>
              </a:rPr>
              <a:t>E</a:t>
            </a:r>
            <a:r>
              <a:rPr lang="en-US" dirty="0"/>
              <a:t>  Sample Well</a:t>
            </a:r>
            <a:endParaRPr lang="en-US" dirty="0">
              <a:ea typeface="Calibri"/>
              <a:cs typeface="Calibri"/>
            </a:endParaRPr>
          </a:p>
          <a:p>
            <a:pPr marL="0" lvl="1" indent="0">
              <a:buNone/>
            </a:pPr>
            <a:r>
              <a:rPr lang="en-US" b="1" dirty="0">
                <a:solidFill>
                  <a:schemeClr val="accent3"/>
                </a:solidFill>
                <a:cs typeface="Calibri"/>
              </a:rPr>
              <a:t>F</a:t>
            </a:r>
            <a:r>
              <a:rPr lang="en-US" dirty="0"/>
              <a:t>  Sample Chamber</a:t>
            </a:r>
            <a:endParaRPr lang="en-US" dirty="0">
              <a:ea typeface="Calibri"/>
              <a:cs typeface="Calibri"/>
            </a:endParaRPr>
          </a:p>
          <a:p>
            <a:pPr marL="169545" lvl="1" indent="-169545"/>
            <a:endParaRPr lang="en-US" dirty="0">
              <a:ea typeface="Calibri"/>
              <a:cs typeface="Calibri"/>
            </a:endParaRPr>
          </a:p>
        </p:txBody>
      </p:sp>
      <p:grpSp>
        <p:nvGrpSpPr>
          <p:cNvPr id="4" name="Group 3">
            <a:extLst>
              <a:ext uri="{FF2B5EF4-FFF2-40B4-BE49-F238E27FC236}">
                <a16:creationId xmlns:a16="http://schemas.microsoft.com/office/drawing/2014/main" id="{1DDAB4DD-907F-BDCA-DE67-CE7E3EA188FE}"/>
              </a:ext>
            </a:extLst>
          </p:cNvPr>
          <p:cNvGrpSpPr/>
          <p:nvPr/>
        </p:nvGrpSpPr>
        <p:grpSpPr>
          <a:xfrm>
            <a:off x="5717318" y="1111786"/>
            <a:ext cx="2169858" cy="3353591"/>
            <a:chOff x="5699505" y="761464"/>
            <a:chExt cx="2169858" cy="3353591"/>
          </a:xfrm>
        </p:grpSpPr>
        <p:pic>
          <p:nvPicPr>
            <p:cNvPr id="2" name="Picture 1" descr="A close-up of a cassette tape&#10;&#10;AI-generated content may be incorrect.">
              <a:extLst>
                <a:ext uri="{FF2B5EF4-FFF2-40B4-BE49-F238E27FC236}">
                  <a16:creationId xmlns:a16="http://schemas.microsoft.com/office/drawing/2014/main" id="{C024BF6D-3D34-4B9D-628C-D28C8B1700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9505" y="761635"/>
              <a:ext cx="2169858" cy="3174845"/>
            </a:xfrm>
            <a:prstGeom prst="rect">
              <a:avLst/>
            </a:prstGeom>
          </p:spPr>
        </p:pic>
        <p:sp>
          <p:nvSpPr>
            <p:cNvPr id="12" name="Oval 11">
              <a:extLst>
                <a:ext uri="{FF2B5EF4-FFF2-40B4-BE49-F238E27FC236}">
                  <a16:creationId xmlns:a16="http://schemas.microsoft.com/office/drawing/2014/main" id="{A491A49A-2729-6C65-5D7E-E54B41A959B0}"/>
                </a:ext>
              </a:extLst>
            </p:cNvPr>
            <p:cNvSpPr/>
            <p:nvPr/>
          </p:nvSpPr>
          <p:spPr>
            <a:xfrm>
              <a:off x="5973196" y="1147154"/>
              <a:ext cx="296426" cy="296426"/>
            </a:xfrm>
            <a:prstGeom prst="ellipse">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dirty="0"/>
                <a:t>A</a:t>
              </a:r>
            </a:p>
          </p:txBody>
        </p:sp>
        <p:sp>
          <p:nvSpPr>
            <p:cNvPr id="13" name="Oval 12">
              <a:extLst>
                <a:ext uri="{FF2B5EF4-FFF2-40B4-BE49-F238E27FC236}">
                  <a16:creationId xmlns:a16="http://schemas.microsoft.com/office/drawing/2014/main" id="{31E9EDCE-58A8-9B12-8758-02B0A4C4CDA1}"/>
                </a:ext>
              </a:extLst>
            </p:cNvPr>
            <p:cNvSpPr/>
            <p:nvPr/>
          </p:nvSpPr>
          <p:spPr>
            <a:xfrm>
              <a:off x="6367090" y="1890012"/>
              <a:ext cx="296426" cy="296426"/>
            </a:xfrm>
            <a:prstGeom prst="ellipse">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dirty="0"/>
                <a:t>B</a:t>
              </a:r>
            </a:p>
          </p:txBody>
        </p:sp>
        <p:sp>
          <p:nvSpPr>
            <p:cNvPr id="14" name="Oval 13">
              <a:extLst>
                <a:ext uri="{FF2B5EF4-FFF2-40B4-BE49-F238E27FC236}">
                  <a16:creationId xmlns:a16="http://schemas.microsoft.com/office/drawing/2014/main" id="{4ED2F033-730B-417E-EC18-72D129BC6901}"/>
                </a:ext>
              </a:extLst>
            </p:cNvPr>
            <p:cNvSpPr/>
            <p:nvPr/>
          </p:nvSpPr>
          <p:spPr>
            <a:xfrm>
              <a:off x="6121409" y="3402878"/>
              <a:ext cx="296426" cy="296426"/>
            </a:xfrm>
            <a:prstGeom prst="ellipse">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dirty="0"/>
                <a:t>C</a:t>
              </a:r>
            </a:p>
          </p:txBody>
        </p:sp>
        <p:sp>
          <p:nvSpPr>
            <p:cNvPr id="16" name="Oval 15">
              <a:extLst>
                <a:ext uri="{FF2B5EF4-FFF2-40B4-BE49-F238E27FC236}">
                  <a16:creationId xmlns:a16="http://schemas.microsoft.com/office/drawing/2014/main" id="{86EB5F03-502C-D965-B234-71F048A83601}"/>
                </a:ext>
              </a:extLst>
            </p:cNvPr>
            <p:cNvSpPr/>
            <p:nvPr/>
          </p:nvSpPr>
          <p:spPr>
            <a:xfrm>
              <a:off x="7430088" y="2396732"/>
              <a:ext cx="296426" cy="296426"/>
            </a:xfrm>
            <a:prstGeom prst="ellipse">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dirty="0"/>
                <a:t>F</a:t>
              </a:r>
            </a:p>
          </p:txBody>
        </p:sp>
        <p:sp>
          <p:nvSpPr>
            <p:cNvPr id="15" name="Oval 14">
              <a:extLst>
                <a:ext uri="{FF2B5EF4-FFF2-40B4-BE49-F238E27FC236}">
                  <a16:creationId xmlns:a16="http://schemas.microsoft.com/office/drawing/2014/main" id="{6FCF17C2-CB33-10DE-6FF3-4BAD074A6FA5}"/>
                </a:ext>
              </a:extLst>
            </p:cNvPr>
            <p:cNvSpPr/>
            <p:nvPr/>
          </p:nvSpPr>
          <p:spPr>
            <a:xfrm>
              <a:off x="6663516" y="2350019"/>
              <a:ext cx="296426" cy="296426"/>
            </a:xfrm>
            <a:prstGeom prst="ellipse">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dirty="0"/>
                <a:t>D</a:t>
              </a:r>
            </a:p>
          </p:txBody>
        </p:sp>
        <p:sp>
          <p:nvSpPr>
            <p:cNvPr id="17" name="Oval 16">
              <a:extLst>
                <a:ext uri="{FF2B5EF4-FFF2-40B4-BE49-F238E27FC236}">
                  <a16:creationId xmlns:a16="http://schemas.microsoft.com/office/drawing/2014/main" id="{08BB8A55-A357-5997-E45F-63523F51AD2A}"/>
                </a:ext>
              </a:extLst>
            </p:cNvPr>
            <p:cNvSpPr/>
            <p:nvPr/>
          </p:nvSpPr>
          <p:spPr>
            <a:xfrm>
              <a:off x="7430088" y="3200688"/>
              <a:ext cx="296426" cy="296426"/>
            </a:xfrm>
            <a:prstGeom prst="ellipse">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dirty="0"/>
                <a:t>E</a:t>
              </a:r>
            </a:p>
          </p:txBody>
        </p:sp>
        <p:sp>
          <p:nvSpPr>
            <p:cNvPr id="18" name="Text Box 19">
              <a:extLst>
                <a:ext uri="{FF2B5EF4-FFF2-40B4-BE49-F238E27FC236}">
                  <a16:creationId xmlns:a16="http://schemas.microsoft.com/office/drawing/2014/main" id="{F1F39837-6422-8957-AA85-6C256C40FEFB}"/>
                </a:ext>
              </a:extLst>
            </p:cNvPr>
            <p:cNvSpPr txBox="1">
              <a:spLocks noChangeArrowheads="1"/>
            </p:cNvSpPr>
            <p:nvPr/>
          </p:nvSpPr>
          <p:spPr bwMode="auto">
            <a:xfrm>
              <a:off x="5973196" y="761464"/>
              <a:ext cx="616980" cy="400110"/>
            </a:xfrm>
            <a:prstGeom prst="rect">
              <a:avLst/>
            </a:prstGeom>
            <a:noFill/>
            <a:ln>
              <a:noFill/>
            </a:ln>
            <a:effectLst/>
          </p:spPr>
          <p:txBody>
            <a:bodyPr wrap="square" lIns="0" tIns="91440" rIns="0" bIns="9144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spcBef>
                  <a:spcPct val="50000"/>
                </a:spcBef>
              </a:pPr>
              <a:r>
                <a:rPr lang="en-US" altLang="en-US" sz="1400" b="1" dirty="0">
                  <a:solidFill>
                    <a:schemeClr val="accent1"/>
                  </a:solidFill>
                </a:rPr>
                <a:t>TOP</a:t>
              </a:r>
            </a:p>
          </p:txBody>
        </p:sp>
        <p:sp>
          <p:nvSpPr>
            <p:cNvPr id="19" name="Text Box 19">
              <a:extLst>
                <a:ext uri="{FF2B5EF4-FFF2-40B4-BE49-F238E27FC236}">
                  <a16:creationId xmlns:a16="http://schemas.microsoft.com/office/drawing/2014/main" id="{4C274615-9097-4701-FC6E-6904E9D2E3CB}"/>
                </a:ext>
              </a:extLst>
            </p:cNvPr>
            <p:cNvSpPr txBox="1">
              <a:spLocks noChangeArrowheads="1"/>
            </p:cNvSpPr>
            <p:nvPr/>
          </p:nvSpPr>
          <p:spPr bwMode="auto">
            <a:xfrm>
              <a:off x="6082127" y="3714945"/>
              <a:ext cx="834404" cy="400110"/>
            </a:xfrm>
            <a:prstGeom prst="rect">
              <a:avLst/>
            </a:prstGeom>
            <a:noFill/>
            <a:ln>
              <a:noFill/>
            </a:ln>
            <a:effectLst/>
          </p:spPr>
          <p:txBody>
            <a:bodyPr wrap="square" lIns="0" tIns="91440" rIns="0" bIns="9144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spcBef>
                  <a:spcPct val="50000"/>
                </a:spcBef>
              </a:pPr>
              <a:r>
                <a:rPr lang="en-US" altLang="en-US" sz="1400" b="1" dirty="0">
                  <a:solidFill>
                    <a:schemeClr val="accent1"/>
                  </a:solidFill>
                </a:rPr>
                <a:t>BOTTOM</a:t>
              </a:r>
            </a:p>
          </p:txBody>
        </p:sp>
        <p:cxnSp>
          <p:nvCxnSpPr>
            <p:cNvPr id="7" name="Straight Connector 6">
              <a:extLst>
                <a:ext uri="{FF2B5EF4-FFF2-40B4-BE49-F238E27FC236}">
                  <a16:creationId xmlns:a16="http://schemas.microsoft.com/office/drawing/2014/main" id="{CEF1CFA7-08AB-3AB0-E415-F317E2677B10}"/>
                </a:ext>
              </a:extLst>
            </p:cNvPr>
            <p:cNvCxnSpPr>
              <a:cxnSpLocks/>
              <a:stCxn id="15" idx="7"/>
            </p:cNvCxnSpPr>
            <p:nvPr/>
          </p:nvCxnSpPr>
          <p:spPr>
            <a:xfrm flipV="1">
              <a:off x="6916531" y="2290142"/>
              <a:ext cx="118618" cy="103288"/>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4112311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98441-672C-C716-668F-79B21163AAE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3424032-7DED-169B-8E04-B71861F96F69}"/>
              </a:ext>
            </a:extLst>
          </p:cNvPr>
          <p:cNvSpPr>
            <a:spLocks noGrp="1"/>
          </p:cNvSpPr>
          <p:nvPr>
            <p:ph type="title"/>
          </p:nvPr>
        </p:nvSpPr>
        <p:spPr/>
        <p:txBody>
          <a:bodyPr/>
          <a:lstStyle/>
          <a:p>
            <a:r>
              <a:rPr lang="en-US" dirty="0"/>
              <a:t>ACTk Cartridge overview</a:t>
            </a:r>
          </a:p>
        </p:txBody>
      </p:sp>
      <p:sp>
        <p:nvSpPr>
          <p:cNvPr id="5" name="Slide Number Placeholder 4">
            <a:extLst>
              <a:ext uri="{FF2B5EF4-FFF2-40B4-BE49-F238E27FC236}">
                <a16:creationId xmlns:a16="http://schemas.microsoft.com/office/drawing/2014/main" id="{2B21D8BC-351D-5BB9-1097-F16B45B2C585}"/>
              </a:ext>
            </a:extLst>
          </p:cNvPr>
          <p:cNvSpPr>
            <a:spLocks noGrp="1"/>
          </p:cNvSpPr>
          <p:nvPr>
            <p:ph type="sldNum" sz="quarter" idx="10"/>
          </p:nvPr>
        </p:nvSpPr>
        <p:spPr/>
        <p:txBody>
          <a:bodyPr/>
          <a:lstStyle/>
          <a:p>
            <a:r>
              <a:rPr lang="en-IN" dirty="0"/>
              <a:t>|    </a:t>
            </a:r>
            <a:fld id="{7B2119CD-3B2D-4CEB-B404-D2E3F8CD6D69}" type="slidenum">
              <a:rPr lang="en-IN" smtClean="0"/>
              <a:pPr/>
              <a:t>9</a:t>
            </a:fld>
            <a:endParaRPr lang="en-IN" dirty="0"/>
          </a:p>
        </p:txBody>
      </p:sp>
      <p:pic>
        <p:nvPicPr>
          <p:cNvPr id="32" name="Picture 31">
            <a:extLst>
              <a:ext uri="{FF2B5EF4-FFF2-40B4-BE49-F238E27FC236}">
                <a16:creationId xmlns:a16="http://schemas.microsoft.com/office/drawing/2014/main" id="{1C84726B-AA17-9748-3ADC-C6ABC7CA0479}"/>
              </a:ext>
            </a:extLst>
          </p:cNvPr>
          <p:cNvPicPr>
            <a:picLocks noChangeAspect="1"/>
          </p:cNvPicPr>
          <p:nvPr/>
        </p:nvPicPr>
        <p:blipFill>
          <a:blip r:embed="rId3">
            <a:extLst>
              <a:ext uri="{28A0092B-C50C-407E-A947-70E740481C1C}">
                <a14:useLocalDpi xmlns:a14="http://schemas.microsoft.com/office/drawing/2010/main" val="0"/>
              </a:ext>
            </a:extLst>
          </a:blip>
          <a:srcRect t="12702" b="12702"/>
          <a:stretch/>
        </p:blipFill>
        <p:spPr>
          <a:xfrm>
            <a:off x="3390405" y="1343081"/>
            <a:ext cx="2382340" cy="1777131"/>
          </a:xfrm>
          <a:prstGeom prst="rect">
            <a:avLst/>
          </a:prstGeom>
        </p:spPr>
      </p:pic>
      <p:pic>
        <p:nvPicPr>
          <p:cNvPr id="7" name="Picture 6" descr="A white and purple rectangle&#10;&#10;AI-generated content may be incorrect.">
            <a:extLst>
              <a:ext uri="{FF2B5EF4-FFF2-40B4-BE49-F238E27FC236}">
                <a16:creationId xmlns:a16="http://schemas.microsoft.com/office/drawing/2014/main" id="{A6C0757F-B15A-4B88-BD3D-EBAF0CA4ED65}"/>
              </a:ext>
            </a:extLst>
          </p:cNvPr>
          <p:cNvPicPr>
            <a:picLocks noChangeAspect="1"/>
          </p:cNvPicPr>
          <p:nvPr/>
        </p:nvPicPr>
        <p:blipFill>
          <a:blip r:embed="rId4"/>
          <a:stretch>
            <a:fillRect/>
          </a:stretch>
        </p:blipFill>
        <p:spPr>
          <a:xfrm>
            <a:off x="522515" y="1339517"/>
            <a:ext cx="2881994" cy="619339"/>
          </a:xfrm>
          <a:prstGeom prst="rect">
            <a:avLst/>
          </a:prstGeom>
          <a:ln>
            <a:noFill/>
          </a:ln>
        </p:spPr>
      </p:pic>
    </p:spTree>
    <p:custDataLst>
      <p:tags r:id="rId1"/>
    </p:custDataLst>
    <p:extLst>
      <p:ext uri="{BB962C8B-B14F-4D97-AF65-F5344CB8AC3E}">
        <p14:creationId xmlns:p14="http://schemas.microsoft.com/office/powerpoint/2010/main" val="35361856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PPT BASIC WHITE_DEC 2020" val="HEo7nw8C"/>
  <p:tag name="ARTICULATE_DESIGN_ID_PPT_16X9_2020_ABT_ALT_GRADIENT_BLUE-MAGENTA" val="0Jln8jPO"/>
  <p:tag name="ARTICULATE_SLIDE_COUNT" val="38"/>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PPT Basic White_Dec 2020">
  <a:themeElements>
    <a:clrScheme name="Abbott Brand Colors">
      <a:dk1>
        <a:srgbClr val="000000"/>
      </a:dk1>
      <a:lt1>
        <a:sysClr val="window" lastClr="FFFFFF"/>
      </a:lt1>
      <a:dk2>
        <a:srgbClr val="E4002B"/>
      </a:dk2>
      <a:lt2>
        <a:srgbClr val="D9D9D6"/>
      </a:lt2>
      <a:accent1>
        <a:srgbClr val="004F71"/>
      </a:accent1>
      <a:accent2>
        <a:srgbClr val="64CCC9"/>
      </a:accent2>
      <a:accent3>
        <a:srgbClr val="009CDE"/>
      </a:accent3>
      <a:accent4>
        <a:srgbClr val="FFD100"/>
      </a:accent4>
      <a:accent5>
        <a:srgbClr val="470A68"/>
      </a:accent5>
      <a:accent6>
        <a:srgbClr val="00B140"/>
      </a:accent6>
      <a:hlink>
        <a:srgbClr val="009CDE"/>
      </a:hlink>
      <a:folHlink>
        <a:srgbClr val="63666A"/>
      </a:folHlink>
    </a:clrScheme>
    <a:fontScheme name="Abbott">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dirty="0" smtClean="0">
            <a:latin typeface="+mj-lt"/>
          </a:defRPr>
        </a:defPPr>
      </a:lstStyle>
    </a:txDef>
  </a:objectDefaults>
  <a:extraClrSchemeLst/>
  <a:extLst>
    <a:ext uri="{05A4C25C-085E-4340-85A3-A5531E510DB2}">
      <thm15:themeFamily xmlns:thm15="http://schemas.microsoft.com/office/thememl/2012/main" name="PPT_16x9_Dec_2020_ABT_Primary_Template_Basic_Blue-Purple.potx" id="{173F3A8B-7306-48AF-8FED-6D4C0BA67F7D}" vid="{EC90C983-3E87-4402-BA1C-B15D84509C73}"/>
    </a:ext>
  </a:extLst>
</a:theme>
</file>

<file path=ppt/theme/theme2.xml><?xml version="1.0" encoding="utf-8"?>
<a:theme xmlns:a="http://schemas.openxmlformats.org/drawingml/2006/main" name="PPT_16x9_2020_ABT_Alt_Gradient_Blue-Magenta">
  <a:themeElements>
    <a:clrScheme name="Abbott Brand 2016">
      <a:dk1>
        <a:srgbClr val="000000"/>
      </a:dk1>
      <a:lt1>
        <a:sysClr val="window" lastClr="FFFFFF"/>
      </a:lt1>
      <a:dk2>
        <a:srgbClr val="004F71"/>
      </a:dk2>
      <a:lt2>
        <a:srgbClr val="D9D9D6"/>
      </a:lt2>
      <a:accent1>
        <a:srgbClr val="E4002B"/>
      </a:accent1>
      <a:accent2>
        <a:srgbClr val="470A68"/>
      </a:accent2>
      <a:accent3>
        <a:srgbClr val="64CCC9"/>
      </a:accent3>
      <a:accent4>
        <a:srgbClr val="FFD100"/>
      </a:accent4>
      <a:accent5>
        <a:srgbClr val="009CDE"/>
      </a:accent5>
      <a:accent6>
        <a:srgbClr val="00B140"/>
      </a:accent6>
      <a:hlink>
        <a:srgbClr val="009CDE"/>
      </a:hlink>
      <a:folHlink>
        <a:srgbClr val="63666A"/>
      </a:folHlink>
    </a:clrScheme>
    <a:fontScheme name="Custom 1">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err="1" smtClean="0">
            <a:latin typeface="Georgia" panose="02040502050405020303" pitchFamily="18" charset="0"/>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79efc84-4971-4d92-b1bc-c48b2b92c0fc">
      <Terms xmlns="http://schemas.microsoft.com/office/infopath/2007/PartnerControls"/>
    </lcf76f155ced4ddcb4097134ff3c332f>
    <TaxCatchAll xmlns="58aae1d4-348c-43a6-a198-2780665a19b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330FCE9FF151E4C8A6F57AA16BCA2B9" ma:contentTypeVersion="19" ma:contentTypeDescription="Create a new document." ma:contentTypeScope="" ma:versionID="bc74878f55e0bcc4ba780c24d8ba8aa1">
  <xsd:schema xmlns:xsd="http://www.w3.org/2001/XMLSchema" xmlns:xs="http://www.w3.org/2001/XMLSchema" xmlns:p="http://schemas.microsoft.com/office/2006/metadata/properties" xmlns:ns2="479efc84-4971-4d92-b1bc-c48b2b92c0fc" xmlns:ns3="58aae1d4-348c-43a6-a198-2780665a19b1" targetNamespace="http://schemas.microsoft.com/office/2006/metadata/properties" ma:root="true" ma:fieldsID="cef9bbd4a0bff4b53f73ada952501375" ns2:_="" ns3:_="">
    <xsd:import namespace="479efc84-4971-4d92-b1bc-c48b2b92c0fc"/>
    <xsd:import namespace="58aae1d4-348c-43a6-a198-2780665a19b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9efc84-4971-4d92-b1bc-c48b2b92c0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1940c914-643f-4df2-b20a-c5bc47cd009d"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8aae1d4-348c-43a6-a198-2780665a19b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a10c1269-791b-4f2a-859a-da96b2ada175}" ma:internalName="TaxCatchAll" ma:showField="CatchAllData" ma:web="58aae1d4-348c-43a6-a198-2780665a19b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66CC9C3-82B7-4E5D-A993-447357052475}">
  <ds:schemaRefs>
    <ds:schemaRef ds:uri="http://purl.org/dc/elements/1.1/"/>
    <ds:schemaRef ds:uri="http://www.w3.org/XML/1998/namespace"/>
    <ds:schemaRef ds:uri="http://purl.org/dc/terms/"/>
    <ds:schemaRef ds:uri="http://purl.org/dc/dcmitype/"/>
    <ds:schemaRef ds:uri="58aae1d4-348c-43a6-a198-2780665a19b1"/>
    <ds:schemaRef ds:uri="http://schemas.microsoft.com/office/2006/documentManagement/types"/>
    <ds:schemaRef ds:uri="http://schemas.openxmlformats.org/package/2006/metadata/core-properties"/>
    <ds:schemaRef ds:uri="479efc84-4971-4d92-b1bc-c48b2b92c0fc"/>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B3B6F816-AFC3-4F0C-81CB-49A8BC310A74}">
  <ds:schemaRefs>
    <ds:schemaRef ds:uri="479efc84-4971-4d92-b1bc-c48b2b92c0fc"/>
    <ds:schemaRef ds:uri="58aae1d4-348c-43a6-a198-2780665a19b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F697960-ABE4-4512-BD13-67B7D7FBE21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PPT_16x9_Dec_2020_ABT_Primary_Template_Basic_Blue-Purple</Template>
  <TotalTime>96</TotalTime>
  <Words>2712</Words>
  <Application>Microsoft Office PowerPoint</Application>
  <PresentationFormat>On-screen Show (16:9)</PresentationFormat>
  <Paragraphs>394</Paragraphs>
  <Slides>40</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40</vt:i4>
      </vt:variant>
    </vt:vector>
  </HeadingPairs>
  <TitlesOfParts>
    <vt:vector size="50" baseType="lpstr">
      <vt:lpstr>Arial</vt:lpstr>
      <vt:lpstr>Arial,Sans-Serif</vt:lpstr>
      <vt:lpstr>Brandon Grotesque Regular</vt:lpstr>
      <vt:lpstr>Calibri</vt:lpstr>
      <vt:lpstr>Cambria</vt:lpstr>
      <vt:lpstr>Consolas</vt:lpstr>
      <vt:lpstr>Courier New</vt:lpstr>
      <vt:lpstr>Georgia</vt:lpstr>
      <vt:lpstr>PPT Basic White_Dec 2020</vt:lpstr>
      <vt:lpstr>PPT_16x9_2020_ABT_Alt_Gradient_Blue-Magenta</vt:lpstr>
      <vt:lpstr>Please delete this slide after reading through and before working on your slides</vt:lpstr>
      <vt:lpstr>i-STAT ACTc / ACTk Cartridges </vt:lpstr>
      <vt:lpstr>Learning objectives</vt:lpstr>
      <vt:lpstr>PowerPoint Presentation</vt:lpstr>
      <vt:lpstr>ACTc Cartridge overview</vt:lpstr>
      <vt:lpstr>ACTc Cartridge overview– cont’d</vt:lpstr>
      <vt:lpstr>ACTc Cartridge overview– cont’d</vt:lpstr>
      <vt:lpstr>ACTc Cartridge overview– cont’d</vt:lpstr>
      <vt:lpstr>ACTk Cartridge overview</vt:lpstr>
      <vt:lpstr>ACTk Cartridge overview– cont’d</vt:lpstr>
      <vt:lpstr>ACTk Cartridge overview– cont’d</vt:lpstr>
      <vt:lpstr>ACTk Cartridge overview– cont’d</vt:lpstr>
      <vt:lpstr>PowerPoint Presentation</vt:lpstr>
      <vt:lpstr>Before beginning</vt:lpstr>
      <vt:lpstr>Before beginning – cont’d</vt:lpstr>
      <vt:lpstr>Testing process overview</vt:lpstr>
      <vt:lpstr>Prepare the analyzer – i-STAT 1</vt:lpstr>
      <vt:lpstr>Prepare the analyzer – i-STAT 1 Wireless</vt:lpstr>
      <vt:lpstr>Prepare the analyzer – cont’d</vt:lpstr>
      <vt:lpstr>Prepare the analyzer – i-STAT 1</vt:lpstr>
      <vt:lpstr>Prepare the analyzer – i-STAT 1 Wireless</vt:lpstr>
      <vt:lpstr>Prepare the analyzer – cont’d</vt:lpstr>
      <vt:lpstr>Prepare the analyzer – cont’d</vt:lpstr>
      <vt:lpstr>Prepare the analyzer – cont’d</vt:lpstr>
      <vt:lpstr>Prepare for sample collection</vt:lpstr>
      <vt:lpstr>Prepare for sample collection</vt:lpstr>
      <vt:lpstr>Running the test</vt:lpstr>
      <vt:lpstr>Running the test</vt:lpstr>
      <vt:lpstr>Running the test – cont’d</vt:lpstr>
      <vt:lpstr>Running the test – cont’d</vt:lpstr>
      <vt:lpstr>Running the test – cont’d</vt:lpstr>
      <vt:lpstr>Running the test – cont’d</vt:lpstr>
      <vt:lpstr>Running the test – cont’d</vt:lpstr>
      <vt:lpstr>Running the test – cont’d</vt:lpstr>
      <vt:lpstr>Running the test – cont’d</vt:lpstr>
      <vt:lpstr>Running the test – cont’d</vt:lpstr>
      <vt:lpstr>PowerPoint Presentation</vt:lpstr>
      <vt:lpstr>Troubleshooting and avoiding errors</vt:lpstr>
      <vt:lpstr>Factors affecting ACT results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iLS Presentation i-STAT 1 ACTc ACTk - APOC-25002206</dc:title>
  <dc:creator>Michael Corsello</dc:creator>
  <cp:lastModifiedBy>Kakaraparthi, Naga Mahesh</cp:lastModifiedBy>
  <cp:revision>7</cp:revision>
  <cp:lastPrinted>2015-05-11T20:24:53Z</cp:lastPrinted>
  <dcterms:created xsi:type="dcterms:W3CDTF">2023-03-23T13:53:45Z</dcterms:created>
  <dcterms:modified xsi:type="dcterms:W3CDTF">2026-06-15T20:30:29Z</dcterms:modified>
  <cp:category>Overview of the i-STAT ACTc ACTk  cartridge handling</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1FDA53D1-3504-4747-8C2A-7299E2B2A6E8</vt:lpwstr>
  </property>
  <property fmtid="{D5CDD505-2E9C-101B-9397-08002B2CF9AE}" pid="3" name="ArticulatePath">
    <vt:lpwstr>DRAFT-ILS template (002)</vt:lpwstr>
  </property>
  <property fmtid="{D5CDD505-2E9C-101B-9397-08002B2CF9AE}" pid="4" name="ContentTypeId">
    <vt:lpwstr>0x0101009330FCE9FF151E4C8A6F57AA16BCA2B9</vt:lpwstr>
  </property>
  <property fmtid="{D5CDD505-2E9C-101B-9397-08002B2CF9AE}" pid="5" name="MediaServiceImageTags">
    <vt:lpwstr/>
  </property>
</Properties>
</file>